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sldIdLst>
    <p:sldId id="287" r:id="rId3"/>
    <p:sldId id="292" r:id="rId4"/>
    <p:sldId id="293" r:id="rId5"/>
    <p:sldId id="282" r:id="rId6"/>
    <p:sldId id="288" r:id="rId7"/>
    <p:sldId id="294" r:id="rId8"/>
    <p:sldId id="283" r:id="rId9"/>
    <p:sldId id="289" r:id="rId10"/>
    <p:sldId id="290"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0" d="100"/>
          <a:sy n="80" d="100"/>
        </p:scale>
        <p:origin x="2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3/27/2017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extLst>
      <p:ext uri="{BB962C8B-B14F-4D97-AF65-F5344CB8AC3E}">
        <p14:creationId xmlns:p14="http://schemas.microsoft.com/office/powerpoint/2010/main" val="3836994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a:p>
        </p:txBody>
      </p:sp>
    </p:spTree>
    <p:extLst>
      <p:ext uri="{BB962C8B-B14F-4D97-AF65-F5344CB8AC3E}">
        <p14:creationId xmlns:p14="http://schemas.microsoft.com/office/powerpoint/2010/main" val="1932318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extLst>
      <p:ext uri="{BB962C8B-B14F-4D97-AF65-F5344CB8AC3E}">
        <p14:creationId xmlns:p14="http://schemas.microsoft.com/office/powerpoint/2010/main" val="364552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a:p>
        </p:txBody>
      </p:sp>
    </p:spTree>
    <p:extLst>
      <p:ext uri="{BB962C8B-B14F-4D97-AF65-F5344CB8AC3E}">
        <p14:creationId xmlns:p14="http://schemas.microsoft.com/office/powerpoint/2010/main" val="386304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a:p>
        </p:txBody>
      </p:sp>
    </p:spTree>
    <p:extLst>
      <p:ext uri="{BB962C8B-B14F-4D97-AF65-F5344CB8AC3E}">
        <p14:creationId xmlns:p14="http://schemas.microsoft.com/office/powerpoint/2010/main" val="32939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8</a:t>
            </a:fld>
            <a:endParaRPr lang="en-US"/>
          </a:p>
        </p:txBody>
      </p:sp>
    </p:spTree>
    <p:extLst>
      <p:ext uri="{BB962C8B-B14F-4D97-AF65-F5344CB8AC3E}">
        <p14:creationId xmlns:p14="http://schemas.microsoft.com/office/powerpoint/2010/main" val="163132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9</a:t>
            </a:fld>
            <a:endParaRPr lang="en-US"/>
          </a:p>
        </p:txBody>
      </p:sp>
    </p:spTree>
    <p:extLst>
      <p:ext uri="{BB962C8B-B14F-4D97-AF65-F5344CB8AC3E}">
        <p14:creationId xmlns:p14="http://schemas.microsoft.com/office/powerpoint/2010/main" val="2068392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10</a:t>
            </a:fld>
            <a:endParaRPr lang="en-US"/>
          </a:p>
        </p:txBody>
      </p:sp>
    </p:spTree>
    <p:extLst>
      <p:ext uri="{BB962C8B-B14F-4D97-AF65-F5344CB8AC3E}">
        <p14:creationId xmlns:p14="http://schemas.microsoft.com/office/powerpoint/2010/main" val="2083842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3/27/2017</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3/27/2017</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3/27/2017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3/27/2017</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3/27/2017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3/27/2017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3/27/2017</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smtClean="0"/>
              <a:t>Click icon to add picture</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3/27/2017</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3/27/2017</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www.youtube.com/watch?v=E2VE--RqpyQ"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smtClean="0"/>
              <a:t>1.  What were the 5 causes of WW II?</a:t>
            </a:r>
          </a:p>
          <a:p>
            <a:pPr marL="0" indent="0">
              <a:buNone/>
            </a:pPr>
            <a:endParaRPr lang="en-US" sz="3200" b="1" dirty="0" smtClean="0"/>
          </a:p>
          <a:p>
            <a:r>
              <a:rPr lang="en-US" sz="3200" b="1" dirty="0" smtClean="0"/>
              <a:t>2.  Which countries were the major Axis Powers and who were the leaders of each country?</a:t>
            </a:r>
          </a:p>
          <a:p>
            <a:pPr marL="0" indent="0">
              <a:buNone/>
            </a:pPr>
            <a:endParaRPr lang="en-US" sz="3200" b="1" dirty="0" smtClean="0"/>
          </a:p>
          <a:p>
            <a:r>
              <a:rPr lang="en-US" sz="3200" b="1" dirty="0" smtClean="0"/>
              <a:t>3.  Which countries were the major Allied Powers and who were the leaders of these countries?</a:t>
            </a:r>
            <a:endParaRPr lang="en-US" sz="3200" b="1" dirty="0"/>
          </a:p>
        </p:txBody>
      </p:sp>
      <p:sp>
        <p:nvSpPr>
          <p:cNvPr id="3" name="Title 2"/>
          <p:cNvSpPr>
            <a:spLocks noGrp="1"/>
          </p:cNvSpPr>
          <p:nvPr>
            <p:ph type="title"/>
          </p:nvPr>
        </p:nvSpPr>
        <p:spPr/>
        <p:txBody>
          <a:bodyPr>
            <a:noAutofit/>
          </a:bodyPr>
          <a:lstStyle/>
          <a:p>
            <a:pPr algn="ctr"/>
            <a:r>
              <a:rPr lang="en-US" sz="8000" b="1" u="sng" dirty="0" smtClean="0">
                <a:solidFill>
                  <a:schemeClr val="accent2"/>
                </a:solidFill>
              </a:rPr>
              <a:t>DO NOW</a:t>
            </a:r>
            <a:endParaRPr lang="en-US" sz="8000" b="1" u="sng" dirty="0">
              <a:solidFill>
                <a:schemeClr val="accent2"/>
              </a:solidFill>
            </a:endParaRPr>
          </a:p>
        </p:txBody>
      </p:sp>
    </p:spTree>
    <p:extLst>
      <p:ext uri="{BB962C8B-B14F-4D97-AF65-F5344CB8AC3E}">
        <p14:creationId xmlns:p14="http://schemas.microsoft.com/office/powerpoint/2010/main" val="946947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normAutofit/>
          </a:bodyPr>
          <a:lstStyle/>
          <a:p>
            <a:pPr algn="ctr"/>
            <a:r>
              <a:rPr lang="en-US" sz="7200" u="sng" dirty="0" smtClean="0">
                <a:solidFill>
                  <a:schemeClr val="accent2"/>
                </a:solidFill>
              </a:rPr>
              <a:t>___Before the War___</a:t>
            </a:r>
            <a:endParaRPr lang="en-US" sz="7200" u="sng" dirty="0">
              <a:solidFill>
                <a:schemeClr val="accent2"/>
              </a:solidFill>
            </a:endParaRPr>
          </a:p>
        </p:txBody>
      </p:sp>
      <p:sp>
        <p:nvSpPr>
          <p:cNvPr id="3" name="Content Placeholder 2"/>
          <p:cNvSpPr>
            <a:spLocks noGrp="1"/>
          </p:cNvSpPr>
          <p:nvPr>
            <p:ph idx="1"/>
          </p:nvPr>
        </p:nvSpPr>
        <p:spPr>
          <a:xfrm>
            <a:off x="228600" y="1381148"/>
            <a:ext cx="3581400" cy="5638800"/>
          </a:xfrm>
        </p:spPr>
        <p:txBody>
          <a:bodyPr>
            <a:normAutofit/>
          </a:bodyPr>
          <a:lstStyle/>
          <a:p>
            <a:pPr>
              <a:buFont typeface="Arial" panose="020B0604020202020204" pitchFamily="34" charset="0"/>
              <a:buChar char="•"/>
            </a:pPr>
            <a:r>
              <a:rPr lang="en-US" sz="3200" dirty="0"/>
              <a:t>In 1939, on the eve of World War II, Joseph Stalin (USSR) and German dictator Adolf Hitler signed a nonaggression pact. </a:t>
            </a:r>
          </a:p>
          <a:p>
            <a:pPr marL="0" indent="0">
              <a:buNone/>
            </a:pPr>
            <a:endParaRPr lang="en-US" sz="4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1223493"/>
            <a:ext cx="4424363" cy="5341284"/>
          </a:xfrm>
          <a:prstGeom prst="rect">
            <a:avLst/>
          </a:prstGeom>
        </p:spPr>
      </p:pic>
    </p:spTree>
    <p:extLst>
      <p:ext uri="{BB962C8B-B14F-4D97-AF65-F5344CB8AC3E}">
        <p14:creationId xmlns:p14="http://schemas.microsoft.com/office/powerpoint/2010/main" val="3338683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2" y="762000"/>
            <a:ext cx="9144000" cy="1524000"/>
          </a:xfrm>
        </p:spPr>
        <p:txBody>
          <a:bodyPr/>
          <a:lstStyle/>
          <a:p>
            <a:r>
              <a:rPr lang="en-US" sz="11000" b="1" u="sng" dirty="0" smtClean="0"/>
              <a:t>World War II</a:t>
            </a:r>
            <a:endParaRPr lang="en-US" sz="11000" b="1" u="sng" dirty="0"/>
          </a:p>
        </p:txBody>
      </p:sp>
      <p:sp>
        <p:nvSpPr>
          <p:cNvPr id="3" name="Subtitle 2"/>
          <p:cNvSpPr>
            <a:spLocks noGrp="1"/>
          </p:cNvSpPr>
          <p:nvPr>
            <p:ph type="subTitle" idx="1"/>
          </p:nvPr>
        </p:nvSpPr>
        <p:spPr>
          <a:xfrm>
            <a:off x="473299" y="2667000"/>
            <a:ext cx="8305800" cy="4191000"/>
          </a:xfrm>
        </p:spPr>
        <p:txBody>
          <a:bodyPr/>
          <a:lstStyle/>
          <a:p>
            <a:r>
              <a:rPr lang="en-US" sz="5400" b="1" dirty="0" smtClean="0"/>
              <a:t>DO NOW</a:t>
            </a:r>
          </a:p>
          <a:p>
            <a:pPr marL="685800" indent="-685800" algn="l">
              <a:buFont typeface="Courier New" panose="02070309020205020404" pitchFamily="49" charset="0"/>
              <a:buChar char="o"/>
            </a:pPr>
            <a:r>
              <a:rPr lang="en-US" sz="4400" dirty="0" smtClean="0"/>
              <a:t>What happened to Germany at the end of WW I?</a:t>
            </a:r>
          </a:p>
          <a:p>
            <a:pPr marL="685800" indent="-685800" algn="l">
              <a:buFont typeface="Courier New" panose="02070309020205020404" pitchFamily="49" charset="0"/>
              <a:buChar char="o"/>
            </a:pPr>
            <a:r>
              <a:rPr lang="en-US" sz="4400" dirty="0" smtClean="0"/>
              <a:t>What was the foreign policy of the US after WW I?</a:t>
            </a:r>
          </a:p>
          <a:p>
            <a:pPr marL="685800" indent="-685800" algn="l">
              <a:buFont typeface="Courier New" panose="02070309020205020404" pitchFamily="49" charset="0"/>
              <a:buChar char="o"/>
            </a:pPr>
            <a:endParaRPr lang="en-US" sz="4400" dirty="0"/>
          </a:p>
        </p:txBody>
      </p:sp>
    </p:spTree>
    <p:extLst>
      <p:ext uri="{BB962C8B-B14F-4D97-AF65-F5344CB8AC3E}">
        <p14:creationId xmlns:p14="http://schemas.microsoft.com/office/powerpoint/2010/main" val="2746629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305800" cy="4191000"/>
          </a:xfrm>
        </p:spPr>
        <p:txBody>
          <a:bodyPr/>
          <a:lstStyle/>
          <a:p>
            <a:r>
              <a:rPr lang="en-US" sz="5400" b="1" dirty="0" smtClean="0"/>
              <a:t>DO NOW</a:t>
            </a:r>
          </a:p>
          <a:p>
            <a:pPr marL="685800" indent="-685800" algn="l">
              <a:buFont typeface="Courier New" panose="02070309020205020404" pitchFamily="49" charset="0"/>
              <a:buChar char="o"/>
            </a:pPr>
            <a:r>
              <a:rPr lang="en-US" sz="4400" dirty="0" smtClean="0"/>
              <a:t>What happened to Germany at the end of WW I</a:t>
            </a:r>
            <a:r>
              <a:rPr lang="en-US" sz="4400" dirty="0" smtClean="0"/>
              <a:t>?</a:t>
            </a:r>
          </a:p>
          <a:p>
            <a:pPr algn="l"/>
            <a:r>
              <a:rPr lang="en-US" sz="1600" dirty="0" smtClean="0"/>
              <a:t>They were forced to sign the Treaty of Versailles and accept all of the blame for WW I.  They had to agree to pay billions of dollars in war reparations.  They had to give up territory.  They were not allowed to have a navy or air force and the size of their army was restricted.</a:t>
            </a:r>
            <a:endParaRPr lang="en-US" sz="1600" dirty="0" smtClean="0"/>
          </a:p>
          <a:p>
            <a:pPr marL="685800" indent="-685800" algn="l">
              <a:buFont typeface="Courier New" panose="02070309020205020404" pitchFamily="49" charset="0"/>
              <a:buChar char="o"/>
            </a:pPr>
            <a:r>
              <a:rPr lang="en-US" sz="4400" dirty="0" smtClean="0"/>
              <a:t>What was the foreign policy of the US after WW I</a:t>
            </a:r>
            <a:r>
              <a:rPr lang="en-US" sz="4400" dirty="0" smtClean="0"/>
              <a:t>?</a:t>
            </a:r>
          </a:p>
          <a:p>
            <a:pPr algn="l"/>
            <a:r>
              <a:rPr lang="en-US" sz="1600" dirty="0" smtClean="0"/>
              <a:t>The United States returned to a policy of isolationism.</a:t>
            </a:r>
            <a:endParaRPr lang="en-US" sz="1600" dirty="0" smtClean="0"/>
          </a:p>
          <a:p>
            <a:pPr marL="685800" indent="-685800" algn="l">
              <a:buFont typeface="Courier New" panose="02070309020205020404" pitchFamily="49" charset="0"/>
              <a:buChar char="o"/>
            </a:pPr>
            <a:endParaRPr lang="en-US" sz="4400" dirty="0"/>
          </a:p>
        </p:txBody>
      </p:sp>
    </p:spTree>
    <p:extLst>
      <p:ext uri="{BB962C8B-B14F-4D97-AF65-F5344CB8AC3E}">
        <p14:creationId xmlns:p14="http://schemas.microsoft.com/office/powerpoint/2010/main" val="667956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normAutofit/>
          </a:bodyPr>
          <a:lstStyle/>
          <a:p>
            <a:pPr algn="ctr"/>
            <a:r>
              <a:rPr lang="en-US" sz="7200" u="sng" dirty="0" smtClean="0">
                <a:solidFill>
                  <a:schemeClr val="accent2"/>
                </a:solidFill>
              </a:rPr>
              <a:t>___Before the War___</a:t>
            </a:r>
            <a:endParaRPr lang="en-US" sz="7200" u="sng" dirty="0">
              <a:solidFill>
                <a:schemeClr val="accent2"/>
              </a:solidFill>
            </a:endParaRPr>
          </a:p>
        </p:txBody>
      </p:sp>
      <p:sp>
        <p:nvSpPr>
          <p:cNvPr id="3" name="Content Placeholder 2"/>
          <p:cNvSpPr>
            <a:spLocks noGrp="1"/>
          </p:cNvSpPr>
          <p:nvPr>
            <p:ph idx="1"/>
          </p:nvPr>
        </p:nvSpPr>
        <p:spPr>
          <a:xfrm>
            <a:off x="-15025" y="2057400"/>
            <a:ext cx="9144000" cy="3886200"/>
          </a:xfrm>
        </p:spPr>
        <p:txBody>
          <a:bodyPr>
            <a:normAutofit fontScale="92500"/>
          </a:bodyPr>
          <a:lstStyle/>
          <a:p>
            <a:r>
              <a:rPr lang="en-US" sz="4000" dirty="0" smtClean="0"/>
              <a:t>Hitler came to power as Chancellor in 1933. </a:t>
            </a:r>
          </a:p>
          <a:p>
            <a:endParaRPr lang="en-US" sz="4000" dirty="0" smtClean="0"/>
          </a:p>
          <a:p>
            <a:r>
              <a:rPr lang="en-US" sz="4000" smtClean="0"/>
              <a:t>Hitler became </a:t>
            </a:r>
            <a:r>
              <a:rPr lang="en-US" sz="3600" dirty="0"/>
              <a:t>Führer of </a:t>
            </a:r>
            <a:r>
              <a:rPr lang="en-US" sz="3600" dirty="0" smtClean="0"/>
              <a:t>Germany</a:t>
            </a:r>
            <a:r>
              <a:rPr lang="en-US" sz="4000" dirty="0" smtClean="0"/>
              <a:t> in 1934.</a:t>
            </a:r>
          </a:p>
          <a:p>
            <a:endParaRPr lang="en-US" sz="4000" dirty="0"/>
          </a:p>
          <a:p>
            <a:r>
              <a:rPr lang="en-US" sz="4000" dirty="0"/>
              <a:t>He began rearming Germany, violating the terms of the Treaty of Versailles.</a:t>
            </a:r>
          </a:p>
          <a:p>
            <a:endParaRPr lang="en-US" sz="4000" dirty="0" smtClean="0"/>
          </a:p>
        </p:txBody>
      </p:sp>
    </p:spTree>
    <p:extLst>
      <p:ext uri="{BB962C8B-B14F-4D97-AF65-F5344CB8AC3E}">
        <p14:creationId xmlns:p14="http://schemas.microsoft.com/office/powerpoint/2010/main" val="3155608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duotone>
              <a:schemeClr val="bg2">
                <a:tint val="100000"/>
                <a:shade val="42000"/>
                <a:hueMod val="100000"/>
                <a:satMod val="100000"/>
              </a:schemeClr>
              <a:schemeClr val="bg2">
                <a:tint val="40000"/>
                <a:shade val="100000"/>
                <a:hueMod val="100000"/>
                <a:satMod val="100000"/>
              </a:schemeClr>
            </a:duotone>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5797" y="11806"/>
            <a:ext cx="9144793" cy="1219306"/>
          </a:xfrm>
          <a:prstGeom prst="rect">
            <a:avLst/>
          </a:prstGeom>
        </p:spPr>
      </p:pic>
      <p:sp>
        <p:nvSpPr>
          <p:cNvPr id="5" name="TextBox 4"/>
          <p:cNvSpPr txBox="1"/>
          <p:nvPr/>
        </p:nvSpPr>
        <p:spPr>
          <a:xfrm>
            <a:off x="2514600" y="1906863"/>
            <a:ext cx="5181600" cy="523220"/>
          </a:xfrm>
          <a:prstGeom prst="rect">
            <a:avLst/>
          </a:prstGeom>
          <a:noFill/>
        </p:spPr>
        <p:txBody>
          <a:bodyPr wrap="square" rtlCol="0">
            <a:spAutoFit/>
          </a:bodyPr>
          <a:lstStyle/>
          <a:p>
            <a:r>
              <a:rPr lang="en-US" sz="2800" dirty="0" smtClean="0">
                <a:hlinkClick r:id="rId4"/>
              </a:rPr>
              <a:t>Life in Hitler’s Germany</a:t>
            </a:r>
            <a:endParaRPr lang="en-US" sz="2800" dirty="0"/>
          </a:p>
        </p:txBody>
      </p:sp>
    </p:spTree>
    <p:extLst>
      <p:ext uri="{BB962C8B-B14F-4D97-AF65-F5344CB8AC3E}">
        <p14:creationId xmlns:p14="http://schemas.microsoft.com/office/powerpoint/2010/main" val="3845090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219200"/>
          </a:xfrm>
        </p:spPr>
        <p:txBody>
          <a:bodyPr>
            <a:normAutofit fontScale="90000"/>
          </a:bodyPr>
          <a:lstStyle/>
          <a:p>
            <a:r>
              <a:rPr lang="en-US" dirty="0" smtClean="0"/>
              <a:t>1936 – Germany sends troops into the Rhineland</a:t>
            </a:r>
            <a:endParaRPr lang="en-US" dirty="0"/>
          </a:p>
        </p:txBody>
      </p:sp>
      <p:pic>
        <p:nvPicPr>
          <p:cNvPr id="1026" name="Picture 2" descr="http://www.ww2incolor.com/d/592488-4/Rhine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362200"/>
            <a:ext cx="4762500"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304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normAutofit/>
          </a:bodyPr>
          <a:lstStyle/>
          <a:p>
            <a:pPr algn="ctr"/>
            <a:r>
              <a:rPr lang="en-US" sz="7200" u="sng" dirty="0" smtClean="0">
                <a:solidFill>
                  <a:schemeClr val="accent2"/>
                </a:solidFill>
              </a:rPr>
              <a:t>___Before the War___</a:t>
            </a:r>
            <a:endParaRPr lang="en-US" sz="7200" u="sng" dirty="0">
              <a:solidFill>
                <a:schemeClr val="accent2"/>
              </a:solidFill>
            </a:endParaRPr>
          </a:p>
        </p:txBody>
      </p:sp>
      <p:sp>
        <p:nvSpPr>
          <p:cNvPr id="3" name="Content Placeholder 2"/>
          <p:cNvSpPr>
            <a:spLocks noGrp="1"/>
          </p:cNvSpPr>
          <p:nvPr>
            <p:ph idx="1"/>
          </p:nvPr>
        </p:nvSpPr>
        <p:spPr>
          <a:xfrm>
            <a:off x="457200" y="1408090"/>
            <a:ext cx="9144000" cy="5638800"/>
          </a:xfrm>
        </p:spPr>
        <p:txBody>
          <a:bodyPr>
            <a:normAutofit/>
          </a:bodyPr>
          <a:lstStyle/>
          <a:p>
            <a:r>
              <a:rPr lang="en-US" sz="4000" dirty="0" smtClean="0"/>
              <a:t>Germany annexed Austria in 1938.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133600"/>
            <a:ext cx="4038600" cy="437758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133600"/>
            <a:ext cx="4343400" cy="4377583"/>
          </a:xfrm>
          <a:prstGeom prst="rect">
            <a:avLst/>
          </a:prstGeom>
        </p:spPr>
      </p:pic>
    </p:spTree>
    <p:extLst>
      <p:ext uri="{BB962C8B-B14F-4D97-AF65-F5344CB8AC3E}">
        <p14:creationId xmlns:p14="http://schemas.microsoft.com/office/powerpoint/2010/main" val="1624196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normAutofit/>
          </a:bodyPr>
          <a:lstStyle/>
          <a:p>
            <a:pPr algn="ctr"/>
            <a:r>
              <a:rPr lang="en-US" sz="7200" u="sng" dirty="0" smtClean="0">
                <a:solidFill>
                  <a:schemeClr val="accent2"/>
                </a:solidFill>
              </a:rPr>
              <a:t>___Before the War___</a:t>
            </a:r>
            <a:endParaRPr lang="en-US" sz="7200" u="sng" dirty="0">
              <a:solidFill>
                <a:schemeClr val="accent2"/>
              </a:solidFill>
            </a:endParaRPr>
          </a:p>
        </p:txBody>
      </p:sp>
      <p:sp>
        <p:nvSpPr>
          <p:cNvPr id="3" name="Content Placeholder 2"/>
          <p:cNvSpPr>
            <a:spLocks noGrp="1"/>
          </p:cNvSpPr>
          <p:nvPr>
            <p:ph idx="1"/>
          </p:nvPr>
        </p:nvSpPr>
        <p:spPr>
          <a:xfrm>
            <a:off x="0" y="1223493"/>
            <a:ext cx="9144000" cy="5638800"/>
          </a:xfrm>
        </p:spPr>
        <p:txBody>
          <a:bodyPr>
            <a:normAutofit/>
          </a:bodyPr>
          <a:lstStyle/>
          <a:p>
            <a:pPr marL="0" indent="0">
              <a:buNone/>
            </a:pPr>
            <a:r>
              <a:rPr lang="en-US" sz="3600" dirty="0" smtClean="0"/>
              <a:t>The Munich Conference - 1938.  </a:t>
            </a:r>
          </a:p>
          <a:p>
            <a:r>
              <a:rPr lang="en-US" sz="2800" dirty="0" smtClean="0"/>
              <a:t>Allowed Germany to take parts of Czechoslovakia. (Sudetenland)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743200"/>
            <a:ext cx="6781800" cy="3886200"/>
          </a:xfrm>
          <a:prstGeom prst="rect">
            <a:avLst/>
          </a:prstGeom>
        </p:spPr>
      </p:pic>
    </p:spTree>
    <p:extLst>
      <p:ext uri="{BB962C8B-B14F-4D97-AF65-F5344CB8AC3E}">
        <p14:creationId xmlns:p14="http://schemas.microsoft.com/office/powerpoint/2010/main" val="1961872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722"/>
            <a:ext cx="9144000" cy="1219200"/>
          </a:xfrm>
        </p:spPr>
        <p:txBody>
          <a:bodyPr>
            <a:normAutofit/>
          </a:bodyPr>
          <a:lstStyle/>
          <a:p>
            <a:pPr algn="ctr"/>
            <a:r>
              <a:rPr lang="en-US" sz="7200" u="sng" dirty="0" smtClean="0">
                <a:solidFill>
                  <a:schemeClr val="accent2"/>
                </a:solidFill>
              </a:rPr>
              <a:t>___Before the War___</a:t>
            </a:r>
            <a:endParaRPr lang="en-US" sz="7200" u="sng" dirty="0">
              <a:solidFill>
                <a:schemeClr val="accent2"/>
              </a:solidFill>
            </a:endParaRPr>
          </a:p>
        </p:txBody>
      </p:sp>
      <p:sp>
        <p:nvSpPr>
          <p:cNvPr id="3" name="Content Placeholder 2"/>
          <p:cNvSpPr>
            <a:spLocks noGrp="1"/>
          </p:cNvSpPr>
          <p:nvPr>
            <p:ph idx="1"/>
          </p:nvPr>
        </p:nvSpPr>
        <p:spPr>
          <a:xfrm>
            <a:off x="0" y="1223493"/>
            <a:ext cx="9144000" cy="5638800"/>
          </a:xfrm>
        </p:spPr>
        <p:txBody>
          <a:bodyPr>
            <a:normAutofit/>
          </a:bodyPr>
          <a:lstStyle/>
          <a:p>
            <a:pPr>
              <a:buFont typeface="Arial" panose="020B0604020202020204" pitchFamily="34" charset="0"/>
              <a:buChar char="•"/>
            </a:pPr>
            <a:r>
              <a:rPr lang="en-US" sz="2400" b="1" dirty="0"/>
              <a:t>November </a:t>
            </a:r>
            <a:r>
              <a:rPr lang="en-US" sz="2400" b="1" dirty="0" smtClean="0"/>
              <a:t>9-10, 1938</a:t>
            </a:r>
            <a:r>
              <a:rPr lang="en-US" sz="2400" b="1" dirty="0"/>
              <a:t> </a:t>
            </a:r>
            <a:endParaRPr lang="en-US" sz="2400" b="1" dirty="0" smtClean="0"/>
          </a:p>
          <a:p>
            <a:pPr marL="0" indent="0" algn="ctr">
              <a:buNone/>
            </a:pPr>
            <a:r>
              <a:rPr lang="en-US" sz="2400" dirty="0" err="1" smtClean="0"/>
              <a:t>Kristallnacht</a:t>
            </a:r>
            <a:r>
              <a:rPr lang="en-US" sz="2400" dirty="0" smtClean="0"/>
              <a:t> </a:t>
            </a:r>
            <a:r>
              <a:rPr lang="en-US" sz="2400" dirty="0"/>
              <a:t>- The Night of Broken Glass.</a:t>
            </a:r>
            <a:endParaRPr lang="en-US" sz="40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4580" y="2407690"/>
            <a:ext cx="3803220" cy="399573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2252662"/>
            <a:ext cx="5035980" cy="4148138"/>
          </a:xfrm>
          <a:prstGeom prst="rect">
            <a:avLst/>
          </a:prstGeom>
        </p:spPr>
      </p:pic>
    </p:spTree>
    <p:extLst>
      <p:ext uri="{BB962C8B-B14F-4D97-AF65-F5344CB8AC3E}">
        <p14:creationId xmlns:p14="http://schemas.microsoft.com/office/powerpoint/2010/main" val="3452127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4B4DB3A-C1C4-465B-9355-C0B33B7AAE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Earth Day presentation</Template>
  <TotalTime>0</TotalTime>
  <Words>292</Words>
  <Application>Microsoft Office PowerPoint</Application>
  <PresentationFormat>On-screen Show (4:3)</PresentationFormat>
  <Paragraphs>40</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Constantia</vt:lpstr>
      <vt:lpstr>Courier New</vt:lpstr>
      <vt:lpstr>Wingdings 2</vt:lpstr>
      <vt:lpstr>Paper</vt:lpstr>
      <vt:lpstr>DO NOW</vt:lpstr>
      <vt:lpstr>World War II</vt:lpstr>
      <vt:lpstr>PowerPoint Presentation</vt:lpstr>
      <vt:lpstr>___Before the War___</vt:lpstr>
      <vt:lpstr>PowerPoint Presentation</vt:lpstr>
      <vt:lpstr>1936 – Germany sends troops into the Rhineland</vt:lpstr>
      <vt:lpstr>___Before the War___</vt:lpstr>
      <vt:lpstr>___Before the War___</vt:lpstr>
      <vt:lpstr>___Before the War___</vt:lpstr>
      <vt:lpstr>___Before the War___</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2016-02-15T16:09:18Z</dcterms:created>
  <dcterms:modified xsi:type="dcterms:W3CDTF">2017-03-27T17:52:17Z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ies>
</file>