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0"/>
  </p:notesMasterIdLst>
  <p:sldIdLst>
    <p:sldId id="291" r:id="rId3"/>
    <p:sldId id="271" r:id="rId4"/>
    <p:sldId id="292" r:id="rId5"/>
    <p:sldId id="293" r:id="rId6"/>
    <p:sldId id="294" r:id="rId7"/>
    <p:sldId id="295" r:id="rId8"/>
    <p:sldId id="28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56" d="100"/>
          <a:sy n="56" d="100"/>
        </p:scale>
        <p:origin x="54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287AA-0D99-42CE-A71B-10FA9908BBF8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67DB-EFF0-400D-96A1-6799F871D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94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40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96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76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19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77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 latinLnBrk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CFA480D-CB17-4C49-BB2A-C7514E1C7CEA}" type="datetimeFigureOut">
              <a:rPr lang="en-US" smtClean="0"/>
              <a:pPr/>
              <a:t>3/12/2016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>
              <a:defRPr sz="1600" baseline="0">
                <a:solidFill>
                  <a:schemeClr val="tx2"/>
                </a:solidFill>
              </a:defRPr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sz="1600" baseline="0" dirty="0">
              <a:solidFill>
                <a:schemeClr val="tx2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assassinationinfo.com/Attempted/Adolf_Hitler/timeline.ht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72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Why might a government want to silence people who disagree with it</a:t>
            </a:r>
            <a:r>
              <a:rPr lang="en-US" sz="3200" b="1" dirty="0" smtClean="0"/>
              <a:t>?</a:t>
            </a:r>
            <a:endParaRPr lang="en-US" sz="3200" b="1" dirty="0"/>
          </a:p>
          <a:p>
            <a:r>
              <a:rPr lang="en-US" sz="3200" b="1" dirty="0" smtClean="0"/>
              <a:t>Why would a government want to burn and/or ban some books?</a:t>
            </a:r>
          </a:p>
          <a:p>
            <a:endParaRPr lang="en-US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pPr algn="ctr"/>
            <a:r>
              <a:rPr lang="en-US" sz="8000" b="1" u="sng" dirty="0" smtClean="0">
                <a:solidFill>
                  <a:schemeClr val="accent2"/>
                </a:solidFill>
              </a:rPr>
              <a:t>DO NOW</a:t>
            </a:r>
            <a:endParaRPr lang="en-US" sz="8000" b="1" u="sng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124200"/>
            <a:ext cx="5249680" cy="356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u="sng" dirty="0" smtClean="0">
                <a:solidFill>
                  <a:schemeClr val="accent2"/>
                </a:solidFill>
              </a:rPr>
              <a:t>WW II Begins Sept. 1939</a:t>
            </a:r>
            <a:endParaRPr lang="en-US" sz="7200" u="sng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Germany invaded Poland September 1, 1939.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05000"/>
            <a:ext cx="6553200" cy="486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6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u="sng" dirty="0" smtClean="0">
                <a:solidFill>
                  <a:schemeClr val="accent2"/>
                </a:solidFill>
              </a:rPr>
              <a:t>WW II Begins Sept. 1939</a:t>
            </a:r>
            <a:endParaRPr lang="en-US" sz="7200" u="sng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8977" y="4800600"/>
            <a:ext cx="9144000" cy="2286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September 2, 1939 -  </a:t>
            </a:r>
            <a:r>
              <a:rPr lang="en-US" sz="2400" dirty="0"/>
              <a:t>Britain and France demanded that Germany withdraw by September 3 or face war. </a:t>
            </a:r>
            <a:endParaRPr lang="en-US" sz="2400" dirty="0" smtClean="0"/>
          </a:p>
          <a:p>
            <a:r>
              <a:rPr lang="en-US" sz="2400" dirty="0" smtClean="0"/>
              <a:t>At </a:t>
            </a:r>
            <a:r>
              <a:rPr lang="en-US" sz="2400" dirty="0"/>
              <a:t>11 p.m. on September 3, the British ultimatum expired, and </a:t>
            </a:r>
            <a:r>
              <a:rPr lang="en-US" sz="2400" dirty="0" smtClean="0"/>
              <a:t>Britain </a:t>
            </a:r>
            <a:r>
              <a:rPr lang="en-US" sz="2400" dirty="0"/>
              <a:t>was at war with Germany. </a:t>
            </a:r>
            <a:endParaRPr lang="en-US" sz="2400" dirty="0" smtClean="0"/>
          </a:p>
          <a:p>
            <a:r>
              <a:rPr lang="en-US" sz="2400" dirty="0" smtClean="0"/>
              <a:t>France </a:t>
            </a:r>
            <a:r>
              <a:rPr lang="en-US" sz="2400" dirty="0"/>
              <a:t>declared war on Germany</a:t>
            </a:r>
            <a:r>
              <a:rPr lang="en-US" sz="2400" dirty="0" smtClean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371600"/>
            <a:ext cx="8915400" cy="33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5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u="sng" dirty="0" smtClean="0">
                <a:solidFill>
                  <a:schemeClr val="accent2"/>
                </a:solidFill>
              </a:rPr>
              <a:t>WW II Begins Sept. 1939</a:t>
            </a:r>
            <a:endParaRPr lang="en-US" sz="7200" u="sng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Autofit/>
          </a:bodyPr>
          <a:lstStyle/>
          <a:p>
            <a:endParaRPr lang="en-US" sz="2400" b="1" dirty="0" smtClean="0"/>
          </a:p>
          <a:p>
            <a:r>
              <a:rPr lang="en-US" sz="2400" b="1" dirty="0" smtClean="0"/>
              <a:t>September </a:t>
            </a:r>
            <a:r>
              <a:rPr lang="en-US" sz="2400" b="1" dirty="0"/>
              <a:t>5, 1939 - </a:t>
            </a:r>
            <a:r>
              <a:rPr lang="en-US" sz="2400" dirty="0"/>
              <a:t>United States proclaims its </a:t>
            </a:r>
            <a:r>
              <a:rPr lang="en-US" sz="2400" dirty="0" smtClean="0"/>
              <a:t>neutrality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3" r="15217"/>
          <a:stretch/>
        </p:blipFill>
        <p:spPr>
          <a:xfrm>
            <a:off x="228600" y="2285123"/>
            <a:ext cx="3962400" cy="41425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35" y="2239851"/>
            <a:ext cx="434395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2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u="sng" dirty="0" smtClean="0">
                <a:solidFill>
                  <a:schemeClr val="accent2"/>
                </a:solidFill>
              </a:rPr>
              <a:t>WW II Begins Sept. 1939</a:t>
            </a:r>
            <a:endParaRPr lang="en-US" sz="7200" u="sng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6388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September </a:t>
            </a:r>
            <a:r>
              <a:rPr lang="en-US" sz="2800" b="1" dirty="0"/>
              <a:t>10, 1939 - </a:t>
            </a:r>
            <a:r>
              <a:rPr lang="en-US" sz="2800" dirty="0"/>
              <a:t>Canada declares war on </a:t>
            </a:r>
            <a:r>
              <a:rPr lang="en-US" sz="2800" dirty="0" smtClean="0"/>
              <a:t>Germany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67000"/>
            <a:ext cx="4825251" cy="2905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133600"/>
            <a:ext cx="3251949" cy="447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1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u="sng" dirty="0" smtClean="0">
                <a:solidFill>
                  <a:schemeClr val="accent2"/>
                </a:solidFill>
              </a:rPr>
              <a:t>WW II Begins Sept. 1939</a:t>
            </a:r>
            <a:endParaRPr lang="en-US" sz="7200" u="sng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1524000"/>
          </a:xfrm>
        </p:spPr>
        <p:txBody>
          <a:bodyPr>
            <a:noAutofit/>
          </a:bodyPr>
          <a:lstStyle/>
          <a:p>
            <a:r>
              <a:rPr lang="en-US" b="1" dirty="0" smtClean="0"/>
              <a:t>September </a:t>
            </a:r>
            <a:r>
              <a:rPr lang="en-US" b="1" dirty="0"/>
              <a:t>17, 1939 - </a:t>
            </a:r>
            <a:r>
              <a:rPr lang="en-US" dirty="0"/>
              <a:t>Soviets invade Poland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/>
              <a:t>September 29, 1939 - </a:t>
            </a:r>
            <a:r>
              <a:rPr lang="en-US" dirty="0"/>
              <a:t>Nazis and Soviets divide up Poland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057400"/>
            <a:ext cx="3352800" cy="375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9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20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November 8, 1939 </a:t>
            </a:r>
          </a:p>
          <a:p>
            <a:pPr algn="ctr"/>
            <a:r>
              <a:rPr lang="en-US" sz="440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Assassination </a:t>
            </a:r>
            <a:r>
              <a:rPr lang="en-US" sz="4400" dirty="0">
                <a:solidFill>
                  <a:schemeClr val="accent2"/>
                </a:solidFill>
                <a:latin typeface="Times New Roman" panose="02020603050405020304" pitchFamily="18" charset="0"/>
              </a:rPr>
              <a:t>attempt on Hitler fails</a:t>
            </a:r>
            <a:r>
              <a:rPr lang="en-US" sz="440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538" y="6248400"/>
            <a:ext cx="91214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hlinkClick r:id="rId2"/>
              </a:rPr>
              <a:t>http://www.assassinationinfo.com/Attempted/Adolf_Hitler/timeline.htm</a:t>
            </a:r>
            <a:endParaRPr lang="en-US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1" y="1637931"/>
            <a:ext cx="7229475" cy="3695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448812"/>
            <a:ext cx="9089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</a:rPr>
              <a:t>There were many attempts to assassinate Adolf Hitler: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4046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42000"/>
                <a:hueMod val="100000"/>
                <a:satMod val="100000"/>
              </a:schemeClr>
              <a:schemeClr val="phClr">
                <a:tint val="4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4B4DB3A-C1C4-465B-9355-C0B33B7AAE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Earth Day presentation</Template>
  <TotalTime>0</TotalTime>
  <Words>144</Words>
  <Application>Microsoft Office PowerPoint</Application>
  <PresentationFormat>On-screen Show (4:3)</PresentationFormat>
  <Paragraphs>35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Constantia</vt:lpstr>
      <vt:lpstr>Times New Roman</vt:lpstr>
      <vt:lpstr>Wingdings 2</vt:lpstr>
      <vt:lpstr>Paper</vt:lpstr>
      <vt:lpstr>DO NOW</vt:lpstr>
      <vt:lpstr>WW II Begins Sept. 1939</vt:lpstr>
      <vt:lpstr>WW II Begins Sept. 1939</vt:lpstr>
      <vt:lpstr>WW II Begins Sept. 1939</vt:lpstr>
      <vt:lpstr>WW II Begins Sept. 1939</vt:lpstr>
      <vt:lpstr>WW II Begins Sept. 1939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2016-02-15T16:09:18Z</dcterms:created>
  <dcterms:modified xsi:type="dcterms:W3CDTF">2016-03-12T15:58:24Z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TC102513359990</vt:lpwstr>
  </property>
</Properties>
</file>