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handoutMasterIdLst>
    <p:handoutMasterId r:id="rId12"/>
  </p:handoutMasterIdLst>
  <p:sldIdLst>
    <p:sldId id="292" r:id="rId3"/>
    <p:sldId id="293" r:id="rId4"/>
    <p:sldId id="296" r:id="rId5"/>
    <p:sldId id="297" r:id="rId6"/>
    <p:sldId id="298" r:id="rId7"/>
    <p:sldId id="299" r:id="rId8"/>
    <p:sldId id="300" r:id="rId9"/>
    <p:sldId id="301" r:id="rId10"/>
    <p:sldId id="302" r:id="rId11"/>
  </p:sldIdLst>
  <p:sldSz cx="9144000" cy="6858000" type="screen4x3"/>
  <p:notesSz cx="7315200" cy="96012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39820C1D-E9F2-4E00-A926-85B2C33498B9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5644E8F-60F3-4EAF-881F-912699189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3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C693677-18C9-42CA-BC90-B60B0E17EDA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7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Now</a:t>
            </a:r>
            <a:endParaRPr lang="en-US" sz="7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44" y="1676400"/>
            <a:ext cx="8991600" cy="43434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three inventions of the 20’s might’ve improved the lives of people living in rural areas?</a:t>
            </a:r>
          </a:p>
          <a:p>
            <a:pPr marL="457200" indent="-457200">
              <a:buAutoNum type="arabicPeriod"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labor saving products help people in their homes?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921828" y="2850573"/>
            <a:ext cx="7543800" cy="1233055"/>
          </a:xfrm>
        </p:spPr>
        <p:txBody>
          <a:bodyPr>
            <a:noAutofit/>
          </a:bodyPr>
          <a:lstStyle/>
          <a:p>
            <a:r>
              <a:rPr lang="en-US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NOW</a:t>
            </a:r>
            <a:endParaRPr lang="en-US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5638800"/>
            <a:ext cx="8990806" cy="1409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.Where are people migrating according to this map?    4. Why do you think they left the south?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229600" cy="586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304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African American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57400"/>
            <a:ext cx="3176588" cy="63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Poor Economic conditions </a:t>
            </a:r>
            <a:r>
              <a:rPr lang="en-US" sz="3300" dirty="0"/>
              <a:t>and </a:t>
            </a:r>
            <a:r>
              <a:rPr lang="en-US" sz="3300" dirty="0" smtClean="0"/>
              <a:t>segregation in </a:t>
            </a:r>
            <a:r>
              <a:rPr lang="en-US" sz="3300" dirty="0"/>
              <a:t>the </a:t>
            </a:r>
            <a:r>
              <a:rPr lang="en-US" sz="3300" dirty="0" smtClean="0"/>
              <a:t>South led </a:t>
            </a:r>
            <a:r>
              <a:rPr lang="en-US" sz="3300" dirty="0"/>
              <a:t>to the migration of African-American </a:t>
            </a:r>
            <a:r>
              <a:rPr lang="en-US" sz="3300" dirty="0" smtClean="0"/>
              <a:t>people to the North and West.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3115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1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1676400"/>
            <a:ext cx="54483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The Great Migration took place during and  after WWI.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438400"/>
            <a:ext cx="2971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495800" cy="35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75438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Because Jobs for African Americans in the south were scarce and low paying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6497"/>
            <a:ext cx="7391400" cy="436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9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" y="5181599"/>
            <a:ext cx="9067800" cy="1802505"/>
          </a:xfrm>
        </p:spPr>
        <p:txBody>
          <a:bodyPr>
            <a:normAutofit fontScale="90000"/>
          </a:bodyPr>
          <a:lstStyle/>
          <a:p>
            <a:r>
              <a:rPr lang="en-US" sz="3900" dirty="0" smtClean="0"/>
              <a:t>Between 1-2 million African Americans moved from the South to Northern Cities in search of better employment opportunities.</a:t>
            </a:r>
            <a:endParaRPr lang="en-US" sz="39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3949"/>
            <a:ext cx="4312920" cy="26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" y="2496408"/>
            <a:ext cx="4689565" cy="292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4713514" cy="265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5" y="2658980"/>
            <a:ext cx="4332515" cy="276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9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Also to avoid discrimination and violence in the South.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1770"/>
            <a:ext cx="4267201" cy="523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7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****However African Americans also faces discrimination and violence in the North and Midwest.****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1"/>
            <a:ext cx="37338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51" y="3048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8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886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Push factors – negative things that make one want to leave a place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Pull factors – positive things about a place that make you want to go there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36416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13401DDD-C000-4225-8C2D-2AED1651F75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42094</TotalTime>
  <Words>170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Impact</vt:lpstr>
      <vt:lpstr>Times New Roman</vt:lpstr>
      <vt:lpstr>NewsPrint</vt:lpstr>
      <vt:lpstr>Do Now</vt:lpstr>
      <vt:lpstr>DO NOW</vt:lpstr>
      <vt:lpstr>Poor Economic conditions and segregation in the South led to the migration of African-American people to the North and West. </vt:lpstr>
      <vt:lpstr>The Great Migration took place during and  after WWI.</vt:lpstr>
      <vt:lpstr>Because Jobs for African Americans in the south were scarce and low paying</vt:lpstr>
      <vt:lpstr>Between 1-2 million African Americans moved from the South to Northern Cities in search of better employment opportunities.</vt:lpstr>
      <vt:lpstr>Also to avoid discrimination and violence in the South.</vt:lpstr>
      <vt:lpstr>****However African Americans also faces discrimination and violence in the North and Midwest.****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PAGE 52</dc:title>
  <dc:creator>Windows User</dc:creator>
  <cp:lastModifiedBy>Gordon T. Reardon, Jr (gtreardon)</cp:lastModifiedBy>
  <cp:revision>114</cp:revision>
  <cp:lastPrinted>2015-01-22T14:24:19Z</cp:lastPrinted>
  <dcterms:created xsi:type="dcterms:W3CDTF">2012-01-02T15:55:11Z</dcterms:created>
  <dcterms:modified xsi:type="dcterms:W3CDTF">2018-02-22T19:40:53Z</dcterms:modified>
</cp:coreProperties>
</file>