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390" r:id="rId2"/>
    <p:sldId id="320" r:id="rId3"/>
    <p:sldId id="321" r:id="rId4"/>
    <p:sldId id="322" r:id="rId5"/>
    <p:sldId id="323" r:id="rId6"/>
    <p:sldId id="363" r:id="rId7"/>
    <p:sldId id="277" r:id="rId8"/>
    <p:sldId id="278" r:id="rId9"/>
    <p:sldId id="279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>
      <p:cViewPr varScale="1">
        <p:scale>
          <a:sx n="80" d="100"/>
          <a:sy n="80" d="100"/>
        </p:scale>
        <p:origin x="38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/>
          <a:lstStyle>
            <a:lvl1pPr algn="r">
              <a:defRPr sz="1200"/>
            </a:lvl1pPr>
          </a:lstStyle>
          <a:p>
            <a:fld id="{498FD307-7871-4303-9FC0-0D75B0B8BCCF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0" tIns="48329" rIns="96660" bIns="48329" rtlCol="0" anchor="b"/>
          <a:lstStyle>
            <a:lvl1pPr algn="r">
              <a:defRPr sz="1200"/>
            </a:lvl1pPr>
          </a:lstStyle>
          <a:p>
            <a:fld id="{34B94DB2-7D41-44B5-9CE4-D1D7A62A1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EDF69C4-8601-49D7-9CC8-7A5A5A87DE89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53C130E3-09BD-496E-A02B-A28507000401}" type="slidenum">
              <a:rPr lang="en-US" smtClean="0"/>
              <a:t>‹#›</a:t>
            </a:fld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117178" cy="1468800"/>
          </a:xfrm>
        </p:spPr>
        <p:txBody>
          <a:bodyPr/>
          <a:lstStyle/>
          <a:p>
            <a:pPr algn="ctr"/>
            <a:r>
              <a:rPr lang="en-US" sz="5400" b="1" dirty="0" smtClean="0"/>
              <a:t>DO NOW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8991600" cy="860400"/>
          </a:xfrm>
        </p:spPr>
        <p:txBody>
          <a:bodyPr>
            <a:no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en-US" sz="4000" dirty="0" smtClean="0"/>
              <a:t>What were Black Codes?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4000" dirty="0" smtClean="0"/>
              <a:t>What is the capital of the United States?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4000" dirty="0" smtClean="0"/>
              <a:t>What was the term used by Southerners to describe Northerners who moved South during Reconstruction?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79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991600" cy="990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Reasons for growth of industry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95800"/>
            <a:ext cx="9144000" cy="228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 smtClean="0"/>
              <a:t>1</a:t>
            </a:r>
            <a:r>
              <a:rPr lang="en-US" sz="2900" b="1" dirty="0"/>
              <a:t>.  Access to raw materials and energy</a:t>
            </a:r>
          </a:p>
          <a:p>
            <a:pPr marL="0" indent="0">
              <a:buNone/>
            </a:pPr>
            <a:r>
              <a:rPr lang="en-US" sz="2900" b="1" dirty="0"/>
              <a:t>(</a:t>
            </a:r>
            <a:r>
              <a:rPr lang="en-US" sz="2900" b="1" dirty="0">
                <a:solidFill>
                  <a:srgbClr val="FFFF00"/>
                </a:solidFill>
              </a:rPr>
              <a:t>natural resources</a:t>
            </a:r>
            <a:r>
              <a:rPr lang="en-US" sz="2900" b="1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5648325" cy="412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5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Reasons for growth of </a:t>
            </a:r>
            <a:r>
              <a:rPr lang="en-US" b="1" dirty="0" smtClean="0">
                <a:solidFill>
                  <a:srgbClr val="FFFF00"/>
                </a:solidFill>
              </a:rPr>
              <a:t>industry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74" y="5562600"/>
            <a:ext cx="9144000" cy="762001"/>
          </a:xfrm>
        </p:spPr>
        <p:txBody>
          <a:bodyPr>
            <a:noAutofit/>
          </a:bodyPr>
          <a:lstStyle/>
          <a:p>
            <a:endParaRPr lang="en-US" sz="2900" b="1" dirty="0"/>
          </a:p>
          <a:p>
            <a:pPr marL="0" lvl="0" indent="0">
              <a:buNone/>
            </a:pPr>
            <a:r>
              <a:rPr lang="en-US" sz="2900" b="1" dirty="0" smtClean="0"/>
              <a:t>2. Availability </a:t>
            </a:r>
            <a:r>
              <a:rPr lang="en-US" sz="2900" b="1" dirty="0"/>
              <a:t>of work </a:t>
            </a:r>
            <a:r>
              <a:rPr lang="en-US" sz="2900" b="1" dirty="0" smtClean="0"/>
              <a:t>force due to immigration (</a:t>
            </a:r>
            <a:r>
              <a:rPr lang="en-US" sz="2900" b="1" dirty="0" smtClean="0">
                <a:solidFill>
                  <a:srgbClr val="FFFF00"/>
                </a:solidFill>
              </a:rPr>
              <a:t>labor </a:t>
            </a:r>
            <a:r>
              <a:rPr lang="en-US" sz="2900" b="1" dirty="0">
                <a:solidFill>
                  <a:srgbClr val="FFFF00"/>
                </a:solidFill>
              </a:rPr>
              <a:t>resources</a:t>
            </a:r>
            <a:r>
              <a:rPr lang="en-US" sz="2900" b="1" dirty="0" smtClean="0"/>
              <a:t>)</a:t>
            </a:r>
            <a:endParaRPr lang="en-US" sz="2900" b="1" dirty="0"/>
          </a:p>
        </p:txBody>
      </p:sp>
      <p:pic>
        <p:nvPicPr>
          <p:cNvPr id="2050" name="Picture 2" descr="http://2.bp.blogspot.com/_WgTINFLJcgs/TOF0T3OXnTI/AAAAAAAAAAQ/IZnAGE83kpc/s1600/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59081"/>
            <a:ext cx="8534400" cy="513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1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295399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Reasons for growth of industry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76530"/>
            <a:ext cx="9144000" cy="27432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b="1" dirty="0"/>
              <a:t> </a:t>
            </a:r>
          </a:p>
          <a:p>
            <a:pPr marL="0" lvl="0" indent="0">
              <a:buNone/>
            </a:pPr>
            <a:r>
              <a:rPr lang="en-US" sz="2900" b="1" dirty="0" smtClean="0"/>
              <a:t>3. Inventions </a:t>
            </a:r>
            <a:r>
              <a:rPr lang="en-US" sz="2900" b="1" dirty="0"/>
              <a:t>and </a:t>
            </a:r>
            <a:r>
              <a:rPr lang="en-US" sz="2900" b="1" dirty="0" smtClean="0"/>
              <a:t>ideas (</a:t>
            </a:r>
            <a:r>
              <a:rPr lang="en-US" sz="2900" b="1" dirty="0" smtClean="0">
                <a:solidFill>
                  <a:srgbClr val="FFFF00"/>
                </a:solidFill>
              </a:rPr>
              <a:t>mind </a:t>
            </a:r>
            <a:r>
              <a:rPr lang="en-US" sz="2900" b="1" dirty="0">
                <a:solidFill>
                  <a:srgbClr val="FFFF00"/>
                </a:solidFill>
              </a:rPr>
              <a:t>resources</a:t>
            </a:r>
            <a:r>
              <a:rPr lang="en-US" sz="2900" b="1" dirty="0" smtClean="0"/>
              <a:t>)</a:t>
            </a:r>
            <a:endParaRPr lang="en-US" sz="29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" y="701976"/>
            <a:ext cx="4400550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730" y="2133600"/>
            <a:ext cx="4305300" cy="3514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1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991600" cy="6096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Reasons for growth of </a:t>
            </a:r>
            <a:r>
              <a:rPr lang="en-US" b="1" dirty="0" smtClean="0">
                <a:solidFill>
                  <a:srgbClr val="FFFF00"/>
                </a:solidFill>
              </a:rPr>
              <a:t>industry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62600"/>
            <a:ext cx="9144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900" b="1" dirty="0"/>
          </a:p>
          <a:p>
            <a:pPr lvl="0"/>
            <a:r>
              <a:rPr lang="en-US" sz="2900" b="1" dirty="0" smtClean="0"/>
              <a:t>4. Financial </a:t>
            </a:r>
            <a:r>
              <a:rPr lang="en-US" sz="2900" b="1" dirty="0"/>
              <a:t>resources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248400" cy="493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23" y="-152400"/>
            <a:ext cx="8667958" cy="92447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Reasons for growth of industry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" y="4065587"/>
            <a:ext cx="9144000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5. Transportation Resources</a:t>
            </a:r>
            <a:endParaRPr lang="en-US" sz="4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7" y="3074270"/>
            <a:ext cx="9110133" cy="2390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58" y="659529"/>
            <a:ext cx="8781842" cy="246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67958" cy="924475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Transportation resources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267200"/>
            <a:ext cx="8515557" cy="4127637"/>
          </a:xfrm>
        </p:spPr>
        <p:txBody>
          <a:bodyPr>
            <a:normAutofit/>
          </a:bodyPr>
          <a:lstStyle/>
          <a:p>
            <a:r>
              <a:rPr lang="en-US" sz="3300" dirty="0"/>
              <a:t>Moving natural resources (e.g</a:t>
            </a:r>
            <a:r>
              <a:rPr lang="en-US" sz="3300" dirty="0" smtClean="0"/>
              <a:t>., copper</a:t>
            </a:r>
            <a:r>
              <a:rPr lang="en-US" sz="3300" dirty="0"/>
              <a:t>, lead) to eastern </a:t>
            </a:r>
            <a:r>
              <a:rPr lang="en-US" sz="3300" dirty="0" smtClean="0"/>
              <a:t>factories. </a:t>
            </a:r>
            <a:endParaRPr lang="en-US" sz="33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124200" cy="511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533400"/>
            <a:ext cx="30146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8956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4636"/>
            <a:ext cx="8134558" cy="924475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Transportation </a:t>
            </a:r>
            <a:r>
              <a:rPr lang="en-US" sz="4000" b="1" dirty="0" smtClean="0">
                <a:solidFill>
                  <a:srgbClr val="FFFF00"/>
                </a:solidFill>
              </a:rPr>
              <a:t>resources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" y="4343400"/>
            <a:ext cx="9144000" cy="4051437"/>
          </a:xfrm>
        </p:spPr>
        <p:txBody>
          <a:bodyPr/>
          <a:lstStyle/>
          <a:p>
            <a:r>
              <a:rPr lang="en-US" sz="4000" dirty="0"/>
              <a:t>Moving iron ore deposits to sites of steel mills (e.g., Pittsburgh</a:t>
            </a:r>
            <a:r>
              <a:rPr lang="en-US" sz="4000" dirty="0" smtClean="0"/>
              <a:t>).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6" y="959111"/>
            <a:ext cx="8930024" cy="43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667958" cy="924475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</a:rPr>
              <a:t>Transportation resources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-762000"/>
            <a:ext cx="7125112" cy="4051437"/>
          </a:xfrm>
        </p:spPr>
        <p:txBody>
          <a:bodyPr/>
          <a:lstStyle/>
          <a:p>
            <a:r>
              <a:rPr lang="en-US" sz="3200" dirty="0"/>
              <a:t>Transporting finished products </a:t>
            </a:r>
            <a:r>
              <a:rPr lang="en-US" sz="3200" dirty="0" smtClean="0"/>
              <a:t>to national </a:t>
            </a:r>
            <a:r>
              <a:rPr lang="en-US" sz="3200" dirty="0"/>
              <a:t>markets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469550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774" y="1991274"/>
            <a:ext cx="4492473" cy="48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Autumn</Template>
  <TotalTime>73239</TotalTime>
  <Words>130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Trebuchet MS</vt:lpstr>
      <vt:lpstr>Verdana</vt:lpstr>
      <vt:lpstr>Wingdings 2</vt:lpstr>
      <vt:lpstr>Autumn</vt:lpstr>
      <vt:lpstr>DO NOW</vt:lpstr>
      <vt:lpstr>Reasons for growth of industry </vt:lpstr>
      <vt:lpstr>Reasons for growth of industry</vt:lpstr>
      <vt:lpstr>Reasons for growth of industry   </vt:lpstr>
      <vt:lpstr>Reasons for growth of industry </vt:lpstr>
      <vt:lpstr>Reasons for growth of industry</vt:lpstr>
      <vt:lpstr>Transportation resources </vt:lpstr>
      <vt:lpstr>Transportation resources</vt:lpstr>
      <vt:lpstr>Transportation resources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October 18</dc:title>
  <dc:creator>Windows User</dc:creator>
  <cp:lastModifiedBy>Gordon T. Reardon, Jr (gtreardon)</cp:lastModifiedBy>
  <cp:revision>165</cp:revision>
  <cp:lastPrinted>2014-11-10T19:27:37Z</cp:lastPrinted>
  <dcterms:created xsi:type="dcterms:W3CDTF">2011-10-17T00:12:04Z</dcterms:created>
  <dcterms:modified xsi:type="dcterms:W3CDTF">2017-11-20T15:31:09Z</dcterms:modified>
</cp:coreProperties>
</file>