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handoutMasterIdLst>
    <p:handoutMasterId r:id="rId19"/>
  </p:handoutMasterIdLst>
  <p:sldIdLst>
    <p:sldId id="323" r:id="rId3"/>
    <p:sldId id="308" r:id="rId4"/>
    <p:sldId id="309" r:id="rId5"/>
    <p:sldId id="310" r:id="rId6"/>
    <p:sldId id="322" r:id="rId7"/>
    <p:sldId id="324" r:id="rId8"/>
    <p:sldId id="311" r:id="rId9"/>
    <p:sldId id="312" r:id="rId10"/>
    <p:sldId id="303" r:id="rId11"/>
    <p:sldId id="314" r:id="rId12"/>
    <p:sldId id="313" r:id="rId13"/>
    <p:sldId id="321" r:id="rId14"/>
    <p:sldId id="304" r:id="rId15"/>
    <p:sldId id="305" r:id="rId16"/>
    <p:sldId id="306" r:id="rId17"/>
    <p:sldId id="307" r:id="rId18"/>
  </p:sldIdLst>
  <p:sldSz cx="9144000" cy="6858000" type="screen4x3"/>
  <p:notesSz cx="7315200" cy="9601200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9820C1D-E9F2-4E00-A926-85B2C33498B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5644E8F-60F3-4EAF-881F-912699189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3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693677-18C9-42CA-BC90-B60B0E17EDA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82C881C-A449-4C2A-A8CC-3C67BE28CA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543800" cy="152400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763000" cy="3581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did Booker T. Washington believe?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did WEB Dubois want?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Why did African Americans leave the South?  What was this called?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0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6" y="5257800"/>
            <a:ext cx="9126583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Bessie </a:t>
            </a:r>
            <a:r>
              <a:rPr lang="en-US" dirty="0" smtClean="0"/>
              <a:t>Smith (Music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</a:t>
            </a:r>
            <a:r>
              <a:rPr lang="en-US" dirty="0" smtClean="0"/>
              <a:t>lues </a:t>
            </a:r>
            <a:r>
              <a:rPr lang="en-US" dirty="0"/>
              <a:t>singer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90144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"/>
            <a:ext cx="4861560" cy="48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Duke </a:t>
            </a:r>
            <a:r>
              <a:rPr lang="en-US" dirty="0"/>
              <a:t>Ellington and Louis</a:t>
            </a:r>
            <a:br>
              <a:rPr lang="en-US" dirty="0"/>
            </a:br>
            <a:r>
              <a:rPr lang="en-US" dirty="0" smtClean="0"/>
              <a:t>Armstrong(Music), </a:t>
            </a:r>
            <a:r>
              <a:rPr lang="en-US" dirty="0"/>
              <a:t>jazz musicians;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799"/>
            <a:ext cx="8077200" cy="44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81800" cy="1600200"/>
          </a:xfrm>
        </p:spPr>
        <p:txBody>
          <a:bodyPr/>
          <a:lstStyle/>
          <a:p>
            <a:r>
              <a:rPr lang="en-US" dirty="0" smtClean="0"/>
              <a:t>Other Cultural Artists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0"/>
            <a:ext cx="8991600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Georgia </a:t>
            </a:r>
            <a:r>
              <a:rPr lang="en-US" dirty="0" smtClean="0"/>
              <a:t>O’Keeffe(Art) </a:t>
            </a:r>
            <a:r>
              <a:rPr lang="en-US" dirty="0"/>
              <a:t>an artist</a:t>
            </a:r>
            <a:br>
              <a:rPr lang="en-US" dirty="0"/>
            </a:br>
            <a:r>
              <a:rPr lang="en-US" dirty="0"/>
              <a:t>known for urban scenes and, later,</a:t>
            </a:r>
            <a:br>
              <a:rPr lang="en-US" dirty="0"/>
            </a:br>
            <a:r>
              <a:rPr lang="en-US" dirty="0"/>
              <a:t>paintings of the </a:t>
            </a:r>
            <a:r>
              <a:rPr lang="en-US" dirty="0" smtClean="0"/>
              <a:t>Southwest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8610600" cy="437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8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</a:t>
            </a:r>
            <a:r>
              <a:rPr lang="en-US" dirty="0"/>
              <a:t>. Scott </a:t>
            </a:r>
            <a:r>
              <a:rPr lang="en-US" dirty="0" smtClean="0"/>
              <a:t>Fitzgerald(Literature), </a:t>
            </a:r>
            <a:r>
              <a:rPr lang="en-US" dirty="0"/>
              <a:t>a</a:t>
            </a:r>
            <a:br>
              <a:rPr lang="en-US" dirty="0"/>
            </a:br>
            <a:r>
              <a:rPr lang="en-US" dirty="0" smtClean="0"/>
              <a:t>writer who </a:t>
            </a:r>
            <a:r>
              <a:rPr lang="en-US" dirty="0"/>
              <a:t>wrote about the Jazz</a:t>
            </a:r>
            <a:br>
              <a:rPr lang="en-US" dirty="0"/>
            </a:br>
            <a:r>
              <a:rPr lang="en-US" dirty="0"/>
              <a:t>Age of the 1920s;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58634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372600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John </a:t>
            </a:r>
            <a:r>
              <a:rPr lang="en-US" dirty="0" smtClean="0"/>
              <a:t>Steinbeck(Literature), </a:t>
            </a:r>
            <a:r>
              <a:rPr lang="en-US" dirty="0"/>
              <a:t>a</a:t>
            </a:r>
            <a:br>
              <a:rPr lang="en-US" dirty="0"/>
            </a:br>
            <a:r>
              <a:rPr lang="en-US" dirty="0"/>
              <a:t>novelist who portrayed </a:t>
            </a:r>
            <a:r>
              <a:rPr lang="en-US" dirty="0" smtClean="0"/>
              <a:t>the strength and struggles of </a:t>
            </a:r>
            <a:r>
              <a:rPr lang="en-US" dirty="0"/>
              <a:t>poor migrant </a:t>
            </a:r>
            <a:r>
              <a:rPr lang="en-US" dirty="0" smtClean="0"/>
              <a:t>farm workers </a:t>
            </a:r>
            <a:r>
              <a:rPr lang="en-US" dirty="0"/>
              <a:t>during </a:t>
            </a:r>
            <a:r>
              <a:rPr lang="en-US" dirty="0" smtClean="0"/>
              <a:t>the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24"/>
            <a:ext cx="7924800" cy="35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Aaron </a:t>
            </a:r>
            <a:r>
              <a:rPr lang="en-US" dirty="0"/>
              <a:t>Copland and </a:t>
            </a:r>
            <a:r>
              <a:rPr lang="en-US" dirty="0" smtClean="0"/>
              <a:t>George Gershwin(Music), composers </a:t>
            </a:r>
            <a:r>
              <a:rPr lang="en-US" dirty="0"/>
              <a:t>who </a:t>
            </a:r>
            <a:r>
              <a:rPr lang="en-US" dirty="0" smtClean="0"/>
              <a:t>wrote uniquely </a:t>
            </a:r>
            <a:r>
              <a:rPr lang="en-US" dirty="0"/>
              <a:t>American </a:t>
            </a:r>
            <a:r>
              <a:rPr lang="en-US" dirty="0" smtClean="0"/>
              <a:t>music.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" y="76199"/>
            <a:ext cx="4471851" cy="44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76" y="47896"/>
            <a:ext cx="4493624" cy="447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Harlem Renaissance was when African </a:t>
            </a:r>
            <a:r>
              <a:rPr lang="en-US" sz="4000" dirty="0"/>
              <a:t>American artists, writers, </a:t>
            </a:r>
            <a:r>
              <a:rPr lang="en-US" sz="4000" dirty="0" smtClean="0"/>
              <a:t>and musicians </a:t>
            </a:r>
            <a:r>
              <a:rPr lang="en-US" sz="4000" dirty="0"/>
              <a:t>based in Harlem revealed </a:t>
            </a:r>
            <a:r>
              <a:rPr lang="en-US" sz="4000" dirty="0" smtClean="0"/>
              <a:t>the freshness </a:t>
            </a:r>
            <a:r>
              <a:rPr lang="en-US" sz="4000" dirty="0"/>
              <a:t>and variety of </a:t>
            </a:r>
            <a:r>
              <a:rPr lang="en-US" sz="4000" dirty="0" smtClean="0"/>
              <a:t>African American </a:t>
            </a:r>
            <a:r>
              <a:rPr lang="en-US" sz="4000" dirty="0"/>
              <a:t>culture.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-1"/>
            <a:ext cx="7559040" cy="385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5147"/>
            <a:ext cx="9144000" cy="232905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popularity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</a:t>
            </a:r>
            <a:r>
              <a:rPr lang="en-US" dirty="0"/>
              <a:t>artists </a:t>
            </a:r>
            <a:r>
              <a:rPr lang="en-US" dirty="0" smtClean="0"/>
              <a:t>spread </a:t>
            </a:r>
            <a:r>
              <a:rPr lang="en-US" dirty="0"/>
              <a:t>to the rest of society.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44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8709"/>
            <a:ext cx="3753392" cy="534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2743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Harlem Renaissance was a result of the Great Migration. 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7" y="126273"/>
            <a:ext cx="3733800" cy="650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0"/>
            <a:ext cx="9144000" cy="2514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leaders of the Harlem </a:t>
            </a:r>
            <a:r>
              <a:rPr lang="en-US" sz="4000" dirty="0" smtClean="0"/>
              <a:t>Renaissance drew </a:t>
            </a:r>
            <a:r>
              <a:rPr lang="en-US" sz="4000" dirty="0"/>
              <a:t>upon the heritage of </a:t>
            </a:r>
            <a:r>
              <a:rPr lang="en-US" sz="4000" dirty="0" smtClean="0"/>
              <a:t>African American </a:t>
            </a:r>
            <a:r>
              <a:rPr lang="en-US" sz="4000" dirty="0"/>
              <a:t>culture to </a:t>
            </a:r>
            <a:r>
              <a:rPr lang="en-US" sz="4000" dirty="0" smtClean="0"/>
              <a:t>establish themselves </a:t>
            </a:r>
            <a:r>
              <a:rPr lang="en-US" sz="4000" dirty="0"/>
              <a:t>as powerful forces </a:t>
            </a:r>
            <a:r>
              <a:rPr lang="en-US" sz="4000" dirty="0" smtClean="0"/>
              <a:t>for cultural </a:t>
            </a:r>
            <a:r>
              <a:rPr lang="en-US" sz="4000" dirty="0"/>
              <a:t>change.</a:t>
            </a:r>
          </a:p>
        </p:txBody>
      </p:sp>
      <p:pic>
        <p:nvPicPr>
          <p:cNvPr id="1026" name="Picture 2" descr="Image result for leaders of the harlem re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048000"/>
            <a:ext cx="88773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 to know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 the Harlem Renaissance…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91594"/>
            <a:ext cx="9525000" cy="2286000"/>
          </a:xfrm>
        </p:spPr>
        <p:txBody>
          <a:bodyPr>
            <a:noAutofit/>
          </a:bodyPr>
          <a:lstStyle/>
          <a:p>
            <a:r>
              <a:rPr lang="en-US" sz="4700" dirty="0"/>
              <a:t>Jacob Lawrence </a:t>
            </a:r>
            <a:r>
              <a:rPr lang="en-US" sz="4700" dirty="0" smtClean="0"/>
              <a:t>(Art), </a:t>
            </a:r>
            <a:r>
              <a:rPr lang="en-US" sz="4700" dirty="0"/>
              <a:t>a painter who</a:t>
            </a:r>
            <a:br>
              <a:rPr lang="en-US" sz="4700" dirty="0"/>
            </a:br>
            <a:r>
              <a:rPr lang="en-US" sz="4700" dirty="0"/>
              <a:t>chronicled the experiences of the</a:t>
            </a:r>
            <a:br>
              <a:rPr lang="en-US" sz="4700" dirty="0"/>
            </a:br>
            <a:r>
              <a:rPr lang="en-US" sz="4700" dirty="0"/>
              <a:t>Great </a:t>
            </a:r>
            <a:r>
              <a:rPr lang="en-US" sz="4700" dirty="0" smtClean="0"/>
              <a:t>Migration North </a:t>
            </a:r>
            <a:r>
              <a:rPr lang="en-US" sz="4700" dirty="0"/>
              <a:t>through </a:t>
            </a:r>
            <a:r>
              <a:rPr lang="en-US" sz="4700" dirty="0" smtClean="0"/>
              <a:t>art.</a:t>
            </a:r>
            <a:endParaRPr lang="en-US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5479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296400" cy="2286000"/>
          </a:xfrm>
        </p:spPr>
        <p:txBody>
          <a:bodyPr>
            <a:normAutofit/>
          </a:bodyPr>
          <a:lstStyle/>
          <a:p>
            <a:r>
              <a:rPr lang="en-US" sz="4500" dirty="0"/>
              <a:t>Langston Hughes (</a:t>
            </a:r>
            <a:r>
              <a:rPr lang="en-US" sz="4500" dirty="0" smtClean="0"/>
              <a:t>Literature), </a:t>
            </a:r>
            <a:r>
              <a:rPr lang="en-US" sz="4500" dirty="0"/>
              <a:t>a poet</a:t>
            </a:r>
            <a:br>
              <a:rPr lang="en-US" sz="4500" dirty="0"/>
            </a:br>
            <a:r>
              <a:rPr lang="en-US" sz="4500" dirty="0"/>
              <a:t>who combined the experiences of</a:t>
            </a:r>
            <a:br>
              <a:rPr lang="en-US" sz="4500" dirty="0"/>
            </a:br>
            <a:r>
              <a:rPr lang="en-US" sz="4500" dirty="0"/>
              <a:t>African and American cultural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6" y="101237"/>
            <a:ext cx="405819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1" y="0"/>
            <a:ext cx="9372601" cy="4876800"/>
          </a:xfrm>
        </p:spPr>
        <p:txBody>
          <a:bodyPr numCol="2">
            <a:normAutofit fontScale="92500" lnSpcReduction="10000"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by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Langston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Hughes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lazy, laughing South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blood on its mouth.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sunny-faced South,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Beast-strong,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Idiot-brained.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child-minded South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Scratching in the dead fire's ashes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Negro's bones.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Cotton and the moon,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Warmth, earth, warmth,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The sky, the sun, the stars,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The magnolia-scented South.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Beautiful, like a woman,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Seductive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dark-eyed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woman,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Passionate, cruel,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Honey-lipped, syphilitic—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That is the South.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I, who am black, would love her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she spits in my face.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I, who am black,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give her many rare gifts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she turns her back upon me.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So now I seek the North—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The cold-faced North,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For she, they say,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Is a kinder mistress,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her house my children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escape the spell of the South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22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1.What is the metaphor in this poem?</a:t>
            </a:r>
          </a:p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poem reveal about life in the South?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poem suggest is the solution to life in the South?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.What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 poem reveal about life in the North?</a:t>
            </a:r>
          </a:p>
          <a:p>
            <a:endParaRPr lang="en-US" sz="2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13401DDD-C000-4225-8C2D-2AED1651F75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52811</TotalTime>
  <Words>207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NewsPrint</vt:lpstr>
      <vt:lpstr>Do Now</vt:lpstr>
      <vt:lpstr>The Harlem Renaissance was when African American artists, writers, and musicians based in Harlem revealed the freshness and variety of African American culture.</vt:lpstr>
      <vt:lpstr>The popularity of  these artists spread to the rest of society.</vt:lpstr>
      <vt:lpstr>The Harlem Renaissance was a result of the Great Migration. </vt:lpstr>
      <vt:lpstr>The leaders of the Harlem Renaissance drew upon the heritage of African American culture to establish themselves as powerful forces for cultural change.</vt:lpstr>
      <vt:lpstr>People to know</vt:lpstr>
      <vt:lpstr>Jacob Lawrence (Art), a painter who chronicled the experiences of the Great Migration North through art.</vt:lpstr>
      <vt:lpstr>Langston Hughes (Literature), a poet who combined the experiences of African and American cultural roots</vt:lpstr>
      <vt:lpstr>PowerPoint Presentation</vt:lpstr>
      <vt:lpstr>Bessie Smith (Music) Blues singer</vt:lpstr>
      <vt:lpstr>Duke Ellington and Louis Armstrong(Music), jazz musicians;</vt:lpstr>
      <vt:lpstr>Other Cultural Artists</vt:lpstr>
      <vt:lpstr>Georgia O’Keeffe(Art) an artist known for urban scenes and, later, paintings of the Southwest</vt:lpstr>
      <vt:lpstr>F. Scott Fitzgerald(Literature), a writer who wrote about the Jazz Age of the 1920s;</vt:lpstr>
      <vt:lpstr>John Steinbeck(Literature), a novelist who portrayed the strength and struggles of poor migrant farm workers during the 1930s</vt:lpstr>
      <vt:lpstr>Aaron Copland and George Gershwin(Music), composers who wrote uniquely American music.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PAGE 52</dc:title>
  <dc:creator>Windows User</dc:creator>
  <cp:lastModifiedBy>Gordon T. Reardon, Jr (gtreardon)</cp:lastModifiedBy>
  <cp:revision>123</cp:revision>
  <cp:lastPrinted>2015-01-22T14:24:19Z</cp:lastPrinted>
  <dcterms:created xsi:type="dcterms:W3CDTF">2012-01-02T15:55:11Z</dcterms:created>
  <dcterms:modified xsi:type="dcterms:W3CDTF">2018-03-01T13:46:49Z</dcterms:modified>
</cp:coreProperties>
</file>