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3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4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3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2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ACD2-E788-4C6C-8729-5A19421D7C8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E340-8EC1-41D3-81FA-9958B87B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assit5.rssing.com/chan-3657084/all_p14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1" y="1822670"/>
            <a:ext cx="5538944" cy="31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853" y="6323527"/>
            <a:ext cx="1111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Pics and text from</a:t>
            </a:r>
            <a:r>
              <a:rPr lang="en-US" sz="1000" dirty="0" smtClean="0">
                <a:sym typeface="Wingdings" panose="05000000000000000000" pitchFamily="2" charset="2"/>
              </a:rPr>
              <a:t> </a:t>
            </a:r>
            <a:r>
              <a:rPr lang="en-US" sz="1000" dirty="0" smtClean="0">
                <a:hlinkClick r:id="rId3"/>
              </a:rPr>
              <a:t>http://gassit5.rssing.com/chan-3657084/all_p14.html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9167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anose="02050604050505020204" pitchFamily="18" charset="0"/>
              </a:rPr>
              <a:t>Kids and Machines: Then and Now</a:t>
            </a:r>
            <a:endParaRPr lang="en-US" sz="4800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721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From Labor to Leisure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9915"/>
            <a:ext cx="4783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Some of the kids in this Macon, Georgia mill were so small they had to climb up into the machines to repair them.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9218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69" y="0"/>
            <a:ext cx="7605932" cy="37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1767" y="49690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Girls wait to take a turn playing Dance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Dance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Revolution in a New York City arcade in 2004.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9220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8916"/>
            <a:ext cx="5416062" cy="30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804">
              <a:srgbClr val="D3E4F4"/>
            </a:gs>
            <a:gs pos="30986">
              <a:srgbClr val="DBE9F6"/>
            </a:gs>
            <a:gs pos="13246">
              <a:srgbClr val="EBF3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33" y="512386"/>
            <a:ext cx="34717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little boy, his arms and clothes shiny with grease, carries two pails of it to a train. He said at the time that he was 14, but almost definitely looks younger.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42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26" y="0"/>
            <a:ext cx="8328074" cy="6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79631" y="6208682"/>
            <a:ext cx="8112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century later, the buckets of grease have been traded for a pail of water, splashed from a fountain in a Manhattan park.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44" name="Picture 4" descr="The Way Kids Used Machines 100 Years Ago Is Shocking Compared to Tod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0" r="36846" b="820"/>
          <a:stretch/>
        </p:blipFill>
        <p:spPr bwMode="auto">
          <a:xfrm>
            <a:off x="16999" y="3426012"/>
            <a:ext cx="384985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1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7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0723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68" y="3428999"/>
            <a:ext cx="684393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52603" y="1128795"/>
            <a:ext cx="4834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Like many other children working in this mill in 1908, this child just turned up to help her sister.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933" y="4404835"/>
            <a:ext cx="4600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After a day spent riding roller coasters at Coney Island, this girl chats on her cell phone while cracking a big hunk of bubble gum.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0" y="0"/>
            <a:ext cx="10015470" cy="42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077" y="838209"/>
            <a:ext cx="20863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These young boys and girls worked day in and day out at Cornell Mill in Fall River, Massachusetts in the winter of 1912.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054" name="Picture 6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1742"/>
            <a:ext cx="5537915" cy="259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70996" y="5098206"/>
            <a:ext cx="6387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About 100 years later, in Philadelphia's School of the Future, Microsoft provided laptops to each freshman in a class of 170.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8735" cy="3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53636" y="1212223"/>
            <a:ext cx="5073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By 1911, Stanislaus Beauvais had already worked in this Massachusetts factory for two years.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076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34" y="3593664"/>
            <a:ext cx="5803265" cy="32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368" y="4681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At CES in Las Vegas, in 2012, Christopher Jacobs demonstrates an inflatable toy car for the Wii.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619740" cy="56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2732" y="5740810"/>
            <a:ext cx="5383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Two little girls smile sweetly as they take a break from their jobs in a cotton mill in Tifton, Georgia, in 1909.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5123" y="5280339"/>
            <a:ext cx="4949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One hundred years later, in an Atlanta movie theater, a gaggle of 10-year-old girls scream and laugh after a surprise appearance by the Jonas Brothers.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100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0" y="0"/>
            <a:ext cx="5572259" cy="52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8873541" cy="46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12698" y="555147"/>
            <a:ext cx="3179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Street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Bretzau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with a bandaged finger, was injured while working in the mule room of this Tennessee factory in 1910.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" y="5291970"/>
            <a:ext cx="8160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November 2011, 10-year-old cousins Angel and Isaiah Alvarez clutch their Xboxes as they wait in line at a Game Stop for the launch of 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Call of Duty: Modern Warfare 3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124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4" y="4649272"/>
            <a:ext cx="4464675" cy="22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0554" y="764819"/>
            <a:ext cx="2963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hundred years earlier, in 1911, a young child in Yazoo City, Mississippi, works a spinner.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146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53908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66" y="3428999"/>
            <a:ext cx="808423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81834"/>
            <a:ext cx="4107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President Obama looked over a girl's work on her laptop in a coffee shop in Minnesota this past August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21" y="0"/>
            <a:ext cx="10105279" cy="4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028" y="941560"/>
            <a:ext cx="18006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little boy, looking fatigued in 1911, works barefooted on a factory floor.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0984" y="5242758"/>
            <a:ext cx="7652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Young Carlos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Cerrillos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holds a Lego model of the Space Shuttle Discovery as he waits for the real deal to blast off from Kennedy Space Center in 2005.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7172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164"/>
            <a:ext cx="4234375" cy="23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1252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child works as a spinner, a job she's had for two years. You have to wonder how long she kept at it.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" y="4681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child, who spent her summer at Young at Art Museum summer camp in Davie, Florida, used an iPad to draw cartoons.</a:t>
            </a:r>
            <a:endParaRPr lang="en-US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8196" name="Picture 4" descr="The Way Kids Used Machines 100 Years Ago Is Shocking Compared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506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Henrico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T. Reardon, Jr (gtreardon)</dc:creator>
  <cp:lastModifiedBy>Gordon T. Reardon, Jr (gtreardon)</cp:lastModifiedBy>
  <cp:revision>9</cp:revision>
  <dcterms:created xsi:type="dcterms:W3CDTF">2015-11-29T18:47:11Z</dcterms:created>
  <dcterms:modified xsi:type="dcterms:W3CDTF">2015-11-29T19:32:13Z</dcterms:modified>
</cp:coreProperties>
</file>