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5" r:id="rId4"/>
    <p:sldId id="268" r:id="rId5"/>
    <p:sldId id="271" r:id="rId6"/>
    <p:sldId id="274" r:id="rId7"/>
    <p:sldId id="276" r:id="rId8"/>
    <p:sldId id="257" r:id="rId9"/>
    <p:sldId id="272" r:id="rId10"/>
    <p:sldId id="260" r:id="rId11"/>
    <p:sldId id="267" r:id="rId12"/>
    <p:sldId id="258" r:id="rId13"/>
    <p:sldId id="263" r:id="rId14"/>
    <p:sldId id="266" r:id="rId15"/>
    <p:sldId id="262" r:id="rId16"/>
    <p:sldId id="259" r:id="rId17"/>
    <p:sldId id="269" r:id="rId18"/>
    <p:sldId id="275" r:id="rId19"/>
    <p:sldId id="273" r:id="rId20"/>
    <p:sldId id="261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3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0FF8-A46A-4A61-8413-1CAAA1742B2C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4580-68D7-4878-96CD-171DEF1EF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0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0FF8-A46A-4A61-8413-1CAAA1742B2C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4580-68D7-4878-96CD-171DEF1EF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42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0FF8-A46A-4A61-8413-1CAAA1742B2C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4580-68D7-4878-96CD-171DEF1EF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4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0FF8-A46A-4A61-8413-1CAAA1742B2C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4580-68D7-4878-96CD-171DEF1EF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8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0FF8-A46A-4A61-8413-1CAAA1742B2C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4580-68D7-4878-96CD-171DEF1EF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77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0FF8-A46A-4A61-8413-1CAAA1742B2C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4580-68D7-4878-96CD-171DEF1EF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0FF8-A46A-4A61-8413-1CAAA1742B2C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4580-68D7-4878-96CD-171DEF1EF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7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0FF8-A46A-4A61-8413-1CAAA1742B2C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4580-68D7-4878-96CD-171DEF1EF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0FF8-A46A-4A61-8413-1CAAA1742B2C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4580-68D7-4878-96CD-171DEF1EF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9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0FF8-A46A-4A61-8413-1CAAA1742B2C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4580-68D7-4878-96CD-171DEF1EF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4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0FF8-A46A-4A61-8413-1CAAA1742B2C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4580-68D7-4878-96CD-171DEF1EF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6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37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70FF8-A46A-4A61-8413-1CAAA1742B2C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14580-68D7-4878-96CD-171DEF1EF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7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8931" y="659567"/>
            <a:ext cx="9144000" cy="2565583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atin typeface="Baskerville Old Face" panose="02020602080505020303" pitchFamily="18" charset="0"/>
              </a:rPr>
              <a:t>Life in Meat Packing Factories</a:t>
            </a:r>
            <a:endParaRPr lang="en-US" sz="8000" b="1" dirty="0">
              <a:latin typeface="Baskerville Old Face" panose="0202060208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Baskerville Old Face" panose="02020602080505020303" pitchFamily="18" charset="0"/>
                <a:cs typeface="Adobe Devanagari" panose="02040503050201020203" pitchFamily="18" charset="0"/>
              </a:rPr>
              <a:t>Chicago, Illinois</a:t>
            </a:r>
            <a:endParaRPr lang="en-US" sz="3200" b="1" dirty="0">
              <a:latin typeface="Baskerville Old Face" panose="020206020805050203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4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45" y="0"/>
            <a:ext cx="92015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83" y="194872"/>
            <a:ext cx="11672045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932" y="1274164"/>
            <a:ext cx="3048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800" b="1" dirty="0" smtClean="0"/>
              <a:t>What do you think is happening in this picture?</a:t>
            </a:r>
          </a:p>
          <a:p>
            <a:pPr marL="457200" indent="-457200">
              <a:buAutoNum type="arabicPeriod"/>
            </a:pPr>
            <a:endParaRPr lang="en-US" sz="2800" b="1" dirty="0"/>
          </a:p>
          <a:p>
            <a:pPr marL="457200" indent="-457200">
              <a:buAutoNum type="arabicPeriod"/>
            </a:pPr>
            <a:r>
              <a:rPr lang="en-US" sz="2800" b="1" dirty="0" smtClean="0"/>
              <a:t>What do you learn </a:t>
            </a:r>
            <a:r>
              <a:rPr lang="en-US" sz="2800" b="1" dirty="0" smtClean="0"/>
              <a:t>from </a:t>
            </a:r>
            <a:r>
              <a:rPr lang="en-US" sz="2800" b="1" dirty="0" smtClean="0"/>
              <a:t>this picture?</a:t>
            </a:r>
          </a:p>
          <a:p>
            <a:pPr marL="457200" indent="-457200">
              <a:buAutoNum type="arabicPeriod"/>
            </a:pPr>
            <a:endParaRPr lang="en-US" sz="2800" b="1" dirty="0"/>
          </a:p>
          <a:p>
            <a:pPr marL="457200" indent="-457200">
              <a:buAutoNum type="arabicPeriod"/>
            </a:pPr>
            <a:r>
              <a:rPr lang="en-US" sz="2800" b="1" dirty="0" smtClean="0"/>
              <a:t>How does this picture make you feel?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229193" y="0"/>
            <a:ext cx="13917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0190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3019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61613" y="1843790"/>
            <a:ext cx="393058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800" b="1" dirty="0" smtClean="0"/>
              <a:t>What do you think is happening in this picture?</a:t>
            </a:r>
          </a:p>
          <a:p>
            <a:pPr marL="457200" indent="-457200">
              <a:buAutoNum type="arabicPeriod"/>
            </a:pPr>
            <a:endParaRPr lang="en-US" sz="2800" b="1" dirty="0"/>
          </a:p>
          <a:p>
            <a:pPr marL="457200" indent="-457200">
              <a:buAutoNum type="arabicPeriod"/>
            </a:pPr>
            <a:r>
              <a:rPr lang="en-US" sz="2800" b="1" dirty="0" smtClean="0"/>
              <a:t>What do you learn </a:t>
            </a:r>
            <a:r>
              <a:rPr lang="en-US" sz="2800" b="1" dirty="0" smtClean="0"/>
              <a:t>from </a:t>
            </a:r>
            <a:r>
              <a:rPr lang="en-US" sz="2800" b="1" dirty="0" smtClean="0"/>
              <a:t>this picture?</a:t>
            </a:r>
          </a:p>
          <a:p>
            <a:pPr marL="457200" indent="-457200">
              <a:buAutoNum type="arabicPeriod"/>
            </a:pPr>
            <a:endParaRPr lang="en-US" sz="2800" b="1" dirty="0"/>
          </a:p>
          <a:p>
            <a:pPr marL="457200" indent="-457200">
              <a:buAutoNum type="arabicPeriod"/>
            </a:pPr>
            <a:r>
              <a:rPr lang="en-US" sz="2800" b="1" dirty="0" smtClean="0"/>
              <a:t>How does this picture make you feel?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443804" y="209863"/>
            <a:ext cx="13917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5892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65728" cy="687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0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54" y="0"/>
            <a:ext cx="958323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679" y="1043255"/>
            <a:ext cx="2636433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800" b="1" dirty="0" smtClean="0"/>
              <a:t>What do you think is happening in this picture?</a:t>
            </a:r>
          </a:p>
          <a:p>
            <a:pPr marL="457200" indent="-457200">
              <a:buAutoNum type="arabicPeriod"/>
            </a:pPr>
            <a:endParaRPr lang="en-US" sz="2800" b="1" dirty="0"/>
          </a:p>
          <a:p>
            <a:pPr marL="457200" indent="-457200">
              <a:buAutoNum type="arabicPeriod"/>
            </a:pPr>
            <a:r>
              <a:rPr lang="en-US" sz="2800" b="1" dirty="0" smtClean="0"/>
              <a:t>What do you learn </a:t>
            </a:r>
            <a:r>
              <a:rPr lang="en-US" sz="2800" b="1" dirty="0" smtClean="0"/>
              <a:t>from </a:t>
            </a:r>
            <a:r>
              <a:rPr lang="en-US" sz="2800" b="1" dirty="0" smtClean="0"/>
              <a:t>this picture?</a:t>
            </a:r>
          </a:p>
          <a:p>
            <a:pPr marL="457200" indent="-457200">
              <a:buAutoNum type="arabicPeriod"/>
            </a:pPr>
            <a:endParaRPr lang="en-US" sz="2800" b="1" dirty="0"/>
          </a:p>
          <a:p>
            <a:pPr marL="457200" indent="-457200">
              <a:buAutoNum type="arabicPeriod"/>
            </a:pPr>
            <a:r>
              <a:rPr lang="en-US" sz="2800" b="1" dirty="0" smtClean="0"/>
              <a:t>How does this picture make you feel?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319134" y="-149902"/>
            <a:ext cx="13917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2995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0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931" y="239842"/>
            <a:ext cx="6764160" cy="63108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481" y="1964831"/>
            <a:ext cx="393058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800" b="1" dirty="0" smtClean="0"/>
              <a:t>What do you think is happening in this picture?</a:t>
            </a:r>
          </a:p>
          <a:p>
            <a:pPr marL="457200" indent="-457200">
              <a:buAutoNum type="arabicPeriod"/>
            </a:pPr>
            <a:endParaRPr lang="en-US" sz="2800" b="1" dirty="0"/>
          </a:p>
          <a:p>
            <a:pPr marL="457200" indent="-457200">
              <a:buAutoNum type="arabicPeriod"/>
            </a:pPr>
            <a:r>
              <a:rPr lang="en-US" sz="2800" b="1" dirty="0" smtClean="0"/>
              <a:t>What do you learn </a:t>
            </a:r>
            <a:r>
              <a:rPr lang="en-US" sz="2800" b="1" dirty="0" smtClean="0"/>
              <a:t>from </a:t>
            </a:r>
            <a:r>
              <a:rPr lang="en-US" sz="2800" b="1" dirty="0" smtClean="0"/>
              <a:t>this picture?</a:t>
            </a:r>
          </a:p>
          <a:p>
            <a:pPr marL="457200" indent="-457200">
              <a:buAutoNum type="arabicPeriod"/>
            </a:pPr>
            <a:endParaRPr lang="en-US" sz="2800" b="1" dirty="0"/>
          </a:p>
          <a:p>
            <a:pPr marL="457200" indent="-457200">
              <a:buAutoNum type="arabicPeriod"/>
            </a:pPr>
            <a:r>
              <a:rPr lang="en-US" sz="2800" b="1" dirty="0" smtClean="0"/>
              <a:t>How does this picture make you feel?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098623" y="374754"/>
            <a:ext cx="13917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2057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412" y="8576"/>
            <a:ext cx="6043608" cy="684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8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" y="734518"/>
            <a:ext cx="5692749" cy="52372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115" y="1564678"/>
            <a:ext cx="6145967" cy="440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2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821" y="149902"/>
            <a:ext cx="8433373" cy="63708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073" y="1663908"/>
            <a:ext cx="34327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800" b="1" dirty="0" smtClean="0"/>
              <a:t>What do you think is happening in this picture?</a:t>
            </a:r>
          </a:p>
          <a:p>
            <a:pPr marL="457200" indent="-457200">
              <a:buAutoNum type="arabicPeriod"/>
            </a:pPr>
            <a:endParaRPr lang="en-US" sz="2800" b="1" dirty="0"/>
          </a:p>
          <a:p>
            <a:pPr marL="457200" indent="-457200">
              <a:buAutoNum type="arabicPeriod"/>
            </a:pPr>
            <a:r>
              <a:rPr lang="en-US" sz="2800" b="1" dirty="0" smtClean="0"/>
              <a:t>What do you learn </a:t>
            </a:r>
            <a:r>
              <a:rPr lang="en-US" sz="2800" b="1" dirty="0" smtClean="0"/>
              <a:t>from </a:t>
            </a:r>
            <a:r>
              <a:rPr lang="en-US" sz="2800" b="1" dirty="0" smtClean="0"/>
              <a:t>this picture?</a:t>
            </a:r>
          </a:p>
          <a:p>
            <a:pPr marL="457200" indent="-457200">
              <a:buAutoNum type="arabicPeriod"/>
            </a:pPr>
            <a:endParaRPr lang="en-US" sz="2800" b="1" dirty="0"/>
          </a:p>
          <a:p>
            <a:pPr marL="457200" indent="-457200">
              <a:buAutoNum type="arabicPeriod"/>
            </a:pPr>
            <a:r>
              <a:rPr lang="en-US" sz="2800" b="1" dirty="0" smtClean="0"/>
              <a:t>How does this picture make you feel?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558977" y="149902"/>
            <a:ext cx="13917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66014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912" y="0"/>
            <a:ext cx="74850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472" y="1941226"/>
            <a:ext cx="39305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800" b="1" dirty="0" smtClean="0"/>
              <a:t>What is the message of this cartoon?</a:t>
            </a:r>
          </a:p>
          <a:p>
            <a:pPr marL="457200" indent="-457200">
              <a:buAutoNum type="arabicPeriod"/>
            </a:pPr>
            <a:endParaRPr lang="en-US" sz="2800" b="1" dirty="0"/>
          </a:p>
          <a:p>
            <a:pPr marL="457200" indent="-457200">
              <a:buAutoNum type="arabicPeriod"/>
            </a:pPr>
            <a:r>
              <a:rPr lang="en-US" sz="2800" b="1" dirty="0" smtClean="0"/>
              <a:t>What do you </a:t>
            </a:r>
            <a:r>
              <a:rPr lang="en-US" sz="2800" b="1" smtClean="0"/>
              <a:t>learn </a:t>
            </a:r>
            <a:r>
              <a:rPr lang="en-US" sz="2800" b="1" smtClean="0"/>
              <a:t>from </a:t>
            </a:r>
            <a:r>
              <a:rPr lang="en-US" sz="2800" b="1" dirty="0" smtClean="0"/>
              <a:t>this picture?</a:t>
            </a:r>
          </a:p>
          <a:p>
            <a:pPr marL="457200" indent="-457200">
              <a:buAutoNum type="arabicPeriod"/>
            </a:pPr>
            <a:endParaRPr lang="en-US" sz="2800" b="1" dirty="0"/>
          </a:p>
          <a:p>
            <a:pPr marL="457200" indent="-457200">
              <a:buAutoNum type="arabicPeriod"/>
            </a:pPr>
            <a:r>
              <a:rPr lang="en-US" sz="2800" b="1" dirty="0" smtClean="0"/>
              <a:t>How does this picture make you feel?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023672" y="494676"/>
            <a:ext cx="13917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10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99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180" y="0"/>
            <a:ext cx="941882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89167" y="1454045"/>
            <a:ext cx="2227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The factory ----------</a:t>
            </a:r>
            <a:r>
              <a:rPr lang="en-US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31133"/>
            <a:ext cx="25464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/>
              <a:t>What is the purpose of this picture?</a:t>
            </a:r>
          </a:p>
          <a:p>
            <a:endParaRPr lang="en-US" sz="2800" b="1" dirty="0"/>
          </a:p>
          <a:p>
            <a:pPr marL="514350" indent="-514350">
              <a:buAutoNum type="arabicPeriod" startAt="2"/>
            </a:pPr>
            <a:r>
              <a:rPr lang="en-US" sz="2800" b="1" dirty="0" smtClean="0"/>
              <a:t>What do you learn </a:t>
            </a:r>
            <a:r>
              <a:rPr lang="en-US" sz="2800" b="1" dirty="0" smtClean="0"/>
              <a:t>from </a:t>
            </a:r>
            <a:r>
              <a:rPr lang="en-US" sz="2800" b="1" dirty="0" smtClean="0"/>
              <a:t>this picture?</a:t>
            </a:r>
          </a:p>
          <a:p>
            <a:endParaRPr lang="en-US" sz="2800" b="1" dirty="0"/>
          </a:p>
          <a:p>
            <a:pPr marL="514350" indent="-514350">
              <a:buAutoNum type="arabicPeriod" startAt="3"/>
            </a:pPr>
            <a:r>
              <a:rPr lang="en-US" sz="2800" b="1" dirty="0" smtClean="0"/>
              <a:t>How does this picture make you feel?</a:t>
            </a:r>
          </a:p>
          <a:p>
            <a:pPr marL="514350" indent="-514350">
              <a:buAutoNum type="arabicPeriod" startAt="3"/>
            </a:pPr>
            <a:endParaRPr lang="en-US" sz="2800" b="1" dirty="0" smtClean="0"/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89351" y="-284813"/>
            <a:ext cx="13917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1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4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28"/>
            <a:ext cx="7872531" cy="68339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51553" y="1708878"/>
            <a:ext cx="393058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800" b="1" dirty="0" smtClean="0"/>
              <a:t>What do you think is happening in this picture?</a:t>
            </a:r>
          </a:p>
          <a:p>
            <a:pPr marL="457200" indent="-457200">
              <a:buAutoNum type="arabicPeriod"/>
            </a:pPr>
            <a:endParaRPr lang="en-US" sz="2800" b="1" dirty="0"/>
          </a:p>
          <a:p>
            <a:pPr marL="457200" indent="-457200">
              <a:buAutoNum type="arabicPeriod"/>
            </a:pPr>
            <a:r>
              <a:rPr lang="en-US" sz="2800" b="1" dirty="0" smtClean="0"/>
              <a:t>What do you learn form this picture?</a:t>
            </a:r>
          </a:p>
          <a:p>
            <a:pPr marL="457200" indent="-457200">
              <a:buAutoNum type="arabicPeriod"/>
            </a:pPr>
            <a:endParaRPr lang="en-US" sz="2800" b="1" dirty="0"/>
          </a:p>
          <a:p>
            <a:pPr marL="457200" indent="-457200">
              <a:buAutoNum type="arabicPeriod"/>
            </a:pPr>
            <a:r>
              <a:rPr lang="en-US" sz="2800" b="1" dirty="0" smtClean="0"/>
              <a:t>How does this picture make you feel?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101157" y="959370"/>
            <a:ext cx="2057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Same factory  ---&gt;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64387" y="24028"/>
            <a:ext cx="13917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2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32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649" y="0"/>
            <a:ext cx="860935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842" y="1540799"/>
            <a:ext cx="334280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800" b="1" dirty="0" smtClean="0"/>
              <a:t>What does this picture show?</a:t>
            </a:r>
          </a:p>
          <a:p>
            <a:pPr marL="457200" indent="-457200">
              <a:buAutoNum type="arabicPeriod"/>
            </a:pPr>
            <a:endParaRPr lang="en-US" sz="2800" b="1" dirty="0"/>
          </a:p>
          <a:p>
            <a:pPr marL="457200" indent="-457200">
              <a:buAutoNum type="arabicPeriod"/>
            </a:pPr>
            <a:r>
              <a:rPr lang="en-US" sz="2800" b="1" dirty="0" smtClean="0"/>
              <a:t>What do you learn </a:t>
            </a:r>
            <a:r>
              <a:rPr lang="en-US" sz="2800" b="1" dirty="0" smtClean="0"/>
              <a:t>from </a:t>
            </a:r>
            <a:r>
              <a:rPr lang="en-US" sz="2800" b="1" dirty="0" smtClean="0"/>
              <a:t>this picture?</a:t>
            </a:r>
          </a:p>
          <a:p>
            <a:pPr marL="457200" indent="-457200">
              <a:buAutoNum type="arabicPeriod"/>
            </a:pPr>
            <a:endParaRPr lang="en-US" sz="2800" b="1" dirty="0"/>
          </a:p>
          <a:p>
            <a:pPr marL="457200" indent="-457200">
              <a:buAutoNum type="arabicPeriod"/>
            </a:pPr>
            <a:r>
              <a:rPr lang="en-US" sz="2800" b="1" dirty="0" smtClean="0"/>
              <a:t>How does this picture make you feel?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375139" y="-164891"/>
            <a:ext cx="13917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9910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47" y="0"/>
            <a:ext cx="874225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842" y="1146747"/>
            <a:ext cx="319290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800" b="1" dirty="0" smtClean="0"/>
              <a:t>What do you think is happening in this picture?</a:t>
            </a:r>
          </a:p>
          <a:p>
            <a:pPr marL="457200" indent="-457200">
              <a:buAutoNum type="arabicPeriod"/>
            </a:pPr>
            <a:endParaRPr lang="en-US" sz="2800" b="1" dirty="0"/>
          </a:p>
          <a:p>
            <a:pPr marL="457200" indent="-457200">
              <a:buAutoNum type="arabicPeriod"/>
            </a:pPr>
            <a:r>
              <a:rPr lang="en-US" sz="2800" b="1" dirty="0" smtClean="0"/>
              <a:t>What do you learn </a:t>
            </a:r>
            <a:r>
              <a:rPr lang="en-US" sz="2800" b="1" dirty="0" smtClean="0"/>
              <a:t>from </a:t>
            </a:r>
            <a:r>
              <a:rPr lang="en-US" sz="2800" b="1" dirty="0" smtClean="0"/>
              <a:t>this picture?</a:t>
            </a:r>
          </a:p>
          <a:p>
            <a:pPr marL="457200" indent="-457200">
              <a:buAutoNum type="arabicPeriod"/>
            </a:pPr>
            <a:endParaRPr lang="en-US" sz="2800" b="1" dirty="0"/>
          </a:p>
          <a:p>
            <a:pPr marL="457200" indent="-457200">
              <a:buAutoNum type="arabicPeriod"/>
            </a:pPr>
            <a:r>
              <a:rPr lang="en-US" sz="2800" b="1" dirty="0" smtClean="0"/>
              <a:t>How does this picture make you feel?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349115" y="-149901"/>
            <a:ext cx="13917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3574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75" y="-32946"/>
            <a:ext cx="6902450" cy="689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97" y="0"/>
            <a:ext cx="8979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9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55" y="0"/>
            <a:ext cx="8659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5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277</Words>
  <Application>Microsoft Office PowerPoint</Application>
  <PresentationFormat>Widescreen</PresentationFormat>
  <Paragraphs>65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Adobe Devanagari</vt:lpstr>
      <vt:lpstr>Arial</vt:lpstr>
      <vt:lpstr>Baskerville Old Face</vt:lpstr>
      <vt:lpstr>Calibri</vt:lpstr>
      <vt:lpstr>Calibri Light</vt:lpstr>
      <vt:lpstr>Wingdings</vt:lpstr>
      <vt:lpstr>Office Theme</vt:lpstr>
      <vt:lpstr>Life in Meat Packing Factories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Henrico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in Meat Packing Factories</dc:title>
  <dc:creator>Gordon T. Reardon, Jr (gtreardon)</dc:creator>
  <cp:lastModifiedBy>Gordon T. Reardon, Jr (gtreardon)</cp:lastModifiedBy>
  <cp:revision>14</cp:revision>
  <dcterms:created xsi:type="dcterms:W3CDTF">2015-11-09T13:57:33Z</dcterms:created>
  <dcterms:modified xsi:type="dcterms:W3CDTF">2015-11-10T14:14:36Z</dcterms:modified>
</cp:coreProperties>
</file>