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handoutMasterIdLst>
    <p:handoutMasterId r:id="rId13"/>
  </p:handoutMasterIdLst>
  <p:sldIdLst>
    <p:sldId id="276" r:id="rId3"/>
    <p:sldId id="296" r:id="rId4"/>
    <p:sldId id="277" r:id="rId5"/>
    <p:sldId id="278" r:id="rId6"/>
    <p:sldId id="279" r:id="rId7"/>
    <p:sldId id="286" r:id="rId8"/>
    <p:sldId id="285" r:id="rId9"/>
    <p:sldId id="280" r:id="rId10"/>
    <p:sldId id="281" r:id="rId11"/>
    <p:sldId id="282" r:id="rId12"/>
  </p:sldIdLst>
  <p:sldSz cx="9144000" cy="6858000" type="screen4x3"/>
  <p:notesSz cx="7010400" cy="92964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>
      <p:cViewPr varScale="1">
        <p:scale>
          <a:sx n="74" d="100"/>
          <a:sy n="74" d="100"/>
        </p:scale>
        <p:origin x="2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8FDD26-D182-4260-BA52-2D9BB294081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01E2C3-B906-4BF6-924E-E0541D7CA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ECB9DE-1291-4D98-BAFC-9EA00698C30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2C6C69-3A4F-40A0-B162-58DD713EA9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5257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3 CAUSES OF THE GREAT DEPRESSION.</a:t>
            </a:r>
          </a:p>
          <a:p>
            <a:pPr marL="514350" indent="-514350">
              <a:buAutoNum type="arabicPeriod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4 IMPACTS OF THE GREAT DEPRESSION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685800"/>
            <a:ext cx="8610600" cy="1219200"/>
          </a:xfrm>
        </p:spPr>
        <p:txBody>
          <a:bodyPr>
            <a:noAutofit/>
          </a:bodyPr>
          <a:lstStyle/>
          <a:p>
            <a:r>
              <a:rPr lang="en-US" sz="8800" dirty="0" smtClean="0"/>
              <a:t>DO NOW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57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157" y="1550504"/>
            <a:ext cx="4343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Rights for Labor</a:t>
            </a:r>
            <a:endParaRPr lang="en-US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Fair Labor Standards Act</a:t>
            </a:r>
          </a:p>
          <a:p>
            <a:pPr lvl="1"/>
            <a:r>
              <a:rPr lang="en-US" dirty="0"/>
              <a:t>Shorter Hours</a:t>
            </a:r>
          </a:p>
          <a:p>
            <a:pPr lvl="1"/>
            <a:r>
              <a:rPr lang="en-US" dirty="0"/>
              <a:t>Minimum Wage</a:t>
            </a:r>
          </a:p>
          <a:p>
            <a:pPr lvl="1"/>
            <a:r>
              <a:rPr lang="en-US" dirty="0"/>
              <a:t>Unions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hermes-press.com/FDR_lab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3534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114300"/>
            <a:ext cx="91440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Features of the New Deal</a:t>
            </a: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7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Franklin Roosevelt’s response to try and fix the problems of the Great Depression.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solidFill>
                  <a:schemeClr val="accent2"/>
                </a:solidFill>
              </a:rPr>
              <a:t>The New Deal</a:t>
            </a:r>
            <a:endParaRPr lang="en-US" sz="9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1524000"/>
            <a:ext cx="9144000" cy="12192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government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to help the nation recover from the Depression.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5" y="2378298"/>
            <a:ext cx="4520525" cy="402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70248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Security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b="1" dirty="0"/>
              <a:t>A</a:t>
            </a:r>
            <a:r>
              <a:rPr lang="en-US" sz="2800" b="1" dirty="0" smtClean="0"/>
              <a:t> </a:t>
            </a:r>
            <a:r>
              <a:rPr lang="en-US" sz="2800" b="1" dirty="0"/>
              <a:t>government program that provides assistance to persons faced with unemployment, disability, or agedness; paid for by employers and </a:t>
            </a:r>
            <a:r>
              <a:rPr lang="en-US" sz="2800" b="1" dirty="0" smtClean="0"/>
              <a:t>employees</a:t>
            </a:r>
          </a:p>
          <a:p>
            <a:pPr marL="36576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A worker was taxed to collect money later in life (Age 65)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Features of the New Deal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33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86324"/>
            <a:ext cx="8991600" cy="197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Works Programs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/>
          </a:p>
          <a:p>
            <a:pPr lvl="1"/>
            <a:r>
              <a:rPr lang="en-US" sz="3200" dirty="0"/>
              <a:t>Public Works Administration (PWA)- provided jobs on construction projects 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38798"/>
            <a:ext cx="5495925" cy="34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114300"/>
            <a:ext cx="91440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Features of the New Deal</a:t>
            </a: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8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molsen\AppData\Local\Microsoft\Windows\Temporary Internet Files\Content.Outlook\6BEZCRD4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molsen\AppData\Local\Microsoft\Windows\Temporary Internet Files\Content.Outlook\6BEZCRD4\phot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52578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Improvement Programs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/>
          </a:p>
          <a:p>
            <a:pPr lvl="1"/>
            <a:r>
              <a:rPr lang="en-US" b="1" dirty="0"/>
              <a:t>Tennessee Valley Authority (TVA)- built dams and power </a:t>
            </a:r>
            <a:r>
              <a:rPr lang="en-US" b="1" dirty="0" smtClean="0"/>
              <a:t>plants</a:t>
            </a:r>
          </a:p>
          <a:p>
            <a:pPr marL="365760" lvl="1" indent="0">
              <a:buNone/>
            </a:pPr>
            <a:r>
              <a:rPr lang="en-US" b="1" dirty="0" smtClean="0"/>
              <a:t>    (Hoover Dam)</a:t>
            </a:r>
          </a:p>
          <a:p>
            <a:pPr marL="365760" lvl="1" indent="0">
              <a:buNone/>
            </a:pPr>
            <a:endParaRPr lang="en-US" b="1" dirty="0"/>
          </a:p>
          <a:p>
            <a:pPr lvl="1"/>
            <a:r>
              <a:rPr lang="en-US" b="1" dirty="0"/>
              <a:t>Civilian Conservation Corps (CCC)- outdoor work, which conserved natural resources, plants, and fought forest fires.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03" y="3695042"/>
            <a:ext cx="2996648" cy="299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50" y="853109"/>
            <a:ext cx="3938954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114300"/>
            <a:ext cx="91440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Features of the New Deal</a:t>
            </a: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2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43434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 Assistance Programs</a:t>
            </a:r>
            <a:endParaRPr lang="en-US" b="1" dirty="0"/>
          </a:p>
          <a:p>
            <a:pPr lvl="1"/>
            <a:r>
              <a:rPr lang="en-US" sz="3000" dirty="0"/>
              <a:t>Agricultural Adjustment Association (AAA)-Problem with over-production.  So government will pay you NOT to overproduce.  Declared unconstitutional later 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199"/>
            <a:ext cx="4343400" cy="48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313" y="228600"/>
            <a:ext cx="91440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Features of the New Deal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D15537CD-391B-41A6-8544-43EEB529D0B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35635</TotalTime>
  <Words>221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Paper</vt:lpstr>
      <vt:lpstr>DO NOW</vt:lpstr>
      <vt:lpstr>The New Deal</vt:lpstr>
      <vt:lpstr>Created government programs to help the nation recover from the Depression. </vt:lpstr>
      <vt:lpstr>Major Features of the New Deal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PAGE 64</dc:title>
  <dc:creator>Windows User</dc:creator>
  <cp:lastModifiedBy>Gordon T. Reardon, Jr (gtreardon)</cp:lastModifiedBy>
  <cp:revision>73</cp:revision>
  <cp:lastPrinted>2013-02-08T13:13:41Z</cp:lastPrinted>
  <dcterms:created xsi:type="dcterms:W3CDTF">2012-02-06T02:04:10Z</dcterms:created>
  <dcterms:modified xsi:type="dcterms:W3CDTF">2018-03-19T14:21:04Z</dcterms:modified>
</cp:coreProperties>
</file>