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handoutMasterIdLst>
    <p:handoutMasterId r:id="rId12"/>
  </p:handoutMasterIdLst>
  <p:sldIdLst>
    <p:sldId id="287" r:id="rId3"/>
    <p:sldId id="292" r:id="rId4"/>
    <p:sldId id="270" r:id="rId5"/>
    <p:sldId id="271" r:id="rId6"/>
    <p:sldId id="291" r:id="rId7"/>
    <p:sldId id="272" r:id="rId8"/>
    <p:sldId id="273" r:id="rId9"/>
    <p:sldId id="275" r:id="rId10"/>
    <p:sldId id="27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1382" autoAdjust="0"/>
  </p:normalViewPr>
  <p:slideViewPr>
    <p:cSldViewPr>
      <p:cViewPr varScale="1">
        <p:scale>
          <a:sx n="68" d="100"/>
          <a:sy n="68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r">
              <a:defRPr sz="1200"/>
            </a:lvl1pPr>
          </a:lstStyle>
          <a:p>
            <a:fld id="{4E3FB92F-C436-42E0-B1C5-9158042B46C9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r">
              <a:defRPr sz="1200"/>
            </a:lvl1pPr>
          </a:lstStyle>
          <a:p>
            <a:fld id="{74D311B5-9F7D-4459-BCDF-69950497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4CCED3B-A645-4DEA-BBD3-1461E34B805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5000" b="1" dirty="0" smtClean="0"/>
              <a:t>What were 3 negative effects of Industrialization?</a:t>
            </a:r>
          </a:p>
          <a:p>
            <a:pPr marL="514350" indent="-514350" algn="l">
              <a:buAutoNum type="arabicPeriod"/>
            </a:pPr>
            <a:endParaRPr lang="en-US" sz="5000" b="1" dirty="0"/>
          </a:p>
          <a:p>
            <a:pPr marL="514350" indent="-514350" algn="l">
              <a:buAutoNum type="arabicPeriod"/>
            </a:pPr>
            <a:r>
              <a:rPr lang="en-US" sz="5000" b="1" dirty="0" smtClean="0"/>
              <a:t>What were 3 reforms of the Progressive Era?</a:t>
            </a:r>
          </a:p>
          <a:p>
            <a:pPr marL="514350" indent="-514350" algn="l">
              <a:buAutoNum type="arabicPeriod"/>
            </a:pPr>
            <a:endParaRPr lang="en-US" sz="5000" b="1" dirty="0"/>
          </a:p>
          <a:p>
            <a:pPr marL="514350" indent="-514350" algn="l">
              <a:buAutoNum type="arabicPeriod"/>
            </a:pPr>
            <a:r>
              <a:rPr lang="en-US" sz="5000" b="1" dirty="0" smtClean="0"/>
              <a:t>What did Labor Unions do?</a:t>
            </a:r>
            <a:endParaRPr lang="en-US" sz="5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01040"/>
          </a:xfrm>
        </p:spPr>
        <p:txBody>
          <a:bodyPr>
            <a:noAutofit/>
          </a:bodyPr>
          <a:lstStyle/>
          <a:p>
            <a:r>
              <a:rPr lang="en-US" sz="6000" dirty="0" smtClean="0"/>
              <a:t>Do now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82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What was the 13</a:t>
            </a:r>
            <a:r>
              <a:rPr lang="en-US" sz="4400" baseline="30000" dirty="0" smtClean="0">
                <a:solidFill>
                  <a:srgbClr val="FFC000"/>
                </a:solidFill>
              </a:rPr>
              <a:t>th</a:t>
            </a:r>
            <a:r>
              <a:rPr lang="en-US" sz="4400" dirty="0" smtClean="0">
                <a:solidFill>
                  <a:srgbClr val="FFC000"/>
                </a:solidFill>
              </a:rPr>
              <a:t> amendment?</a:t>
            </a:r>
          </a:p>
          <a:p>
            <a:pPr marL="457200" indent="-457200" algn="l"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 What was the 14</a:t>
            </a:r>
            <a:r>
              <a:rPr lang="en-US" sz="4400" baseline="30000" dirty="0" smtClean="0">
                <a:solidFill>
                  <a:srgbClr val="FFC000"/>
                </a:solidFill>
              </a:rPr>
              <a:t>th</a:t>
            </a:r>
            <a:r>
              <a:rPr lang="en-US" sz="4400" dirty="0" smtClean="0">
                <a:solidFill>
                  <a:srgbClr val="FFC000"/>
                </a:solidFill>
              </a:rPr>
              <a:t> amendment?</a:t>
            </a:r>
          </a:p>
          <a:p>
            <a:pPr marL="457200" indent="-457200" algn="l">
              <a:buAutoNum type="arabicPeriod"/>
            </a:pPr>
            <a:r>
              <a:rPr lang="en-US" sz="4400" dirty="0" smtClean="0">
                <a:solidFill>
                  <a:srgbClr val="FFC000"/>
                </a:solidFill>
              </a:rPr>
              <a:t>What was the 15</a:t>
            </a:r>
            <a:r>
              <a:rPr lang="en-US" sz="4400" baseline="30000" dirty="0" smtClean="0">
                <a:solidFill>
                  <a:srgbClr val="FFC000"/>
                </a:solidFill>
              </a:rPr>
              <a:t>th</a:t>
            </a:r>
            <a:r>
              <a:rPr lang="en-US" sz="4400" dirty="0" smtClean="0">
                <a:solidFill>
                  <a:srgbClr val="FFC000"/>
                </a:solidFill>
              </a:rPr>
              <a:t> amendment?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What was the 18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amendment?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What was the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amendment?</a:t>
            </a:r>
          </a:p>
          <a:p>
            <a:pPr marL="457200" indent="-457200" algn="l">
              <a:buAutoNum type="arabicPeriod"/>
            </a:pPr>
            <a:r>
              <a:rPr lang="en-US" sz="4400" dirty="0" smtClean="0"/>
              <a:t>What was the 21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amendment?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701040"/>
          </a:xfrm>
        </p:spPr>
        <p:txBody>
          <a:bodyPr>
            <a:noAutofit/>
          </a:bodyPr>
          <a:lstStyle/>
          <a:p>
            <a:r>
              <a:rPr lang="en-US" sz="5400" dirty="0" smtClean="0"/>
              <a:t>DO NOW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42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Progressive Movement Continued: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Women’s </a:t>
            </a:r>
            <a:r>
              <a:rPr lang="en-US" sz="4400" dirty="0" smtClean="0"/>
              <a:t>reform Movements</a:t>
            </a: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54864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186545" cy="429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57378" y="1534720"/>
            <a:ext cx="6096000" cy="2550310"/>
          </a:xfrm>
        </p:spPr>
        <p:txBody>
          <a:bodyPr>
            <a:normAutofit/>
          </a:bodyPr>
          <a:lstStyle/>
          <a:p>
            <a:pPr lvl="0" algn="l"/>
            <a:r>
              <a:rPr lang="en-US" sz="3800" b="1" dirty="0"/>
              <a:t>Composed of groups (mostly women) opposed to the making and consuming of </a:t>
            </a:r>
            <a:r>
              <a:rPr lang="en-US" sz="3800" b="1" dirty="0" smtClean="0"/>
              <a:t>alcohol.</a:t>
            </a:r>
            <a:endParaRPr lang="en-US" sz="3800" b="1" dirty="0"/>
          </a:p>
          <a:p>
            <a:endParaRPr lang="en-US" sz="3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2975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1.  Temperance Movement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697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" y="1362223"/>
            <a:ext cx="3027218" cy="520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hibition_To_Drink_or_Not_to_Drink_(Britannica.com)_[SaveYouTube.com]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326" y="266764"/>
            <a:ext cx="7773074" cy="5829237"/>
          </a:xfrm>
        </p:spPr>
      </p:pic>
    </p:spTree>
    <p:extLst>
      <p:ext uri="{BB962C8B-B14F-4D97-AF65-F5344CB8AC3E}">
        <p14:creationId xmlns:p14="http://schemas.microsoft.com/office/powerpoint/2010/main" val="38519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14800" y="2282903"/>
            <a:ext cx="5029200" cy="3810000"/>
          </a:xfrm>
        </p:spPr>
        <p:txBody>
          <a:bodyPr>
            <a:noAutofit/>
          </a:bodyPr>
          <a:lstStyle/>
          <a:p>
            <a:pPr lvl="0" algn="l"/>
            <a:r>
              <a:rPr lang="en-US" sz="4000" dirty="0"/>
              <a:t>They Supported the 18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r>
              <a:rPr lang="en-US" sz="4000" dirty="0" smtClean="0"/>
              <a:t>Amendment, which </a:t>
            </a:r>
            <a:r>
              <a:rPr lang="en-US" sz="4000" dirty="0">
                <a:solidFill>
                  <a:srgbClr val="FFC000"/>
                </a:solidFill>
              </a:rPr>
              <a:t>p</a:t>
            </a:r>
            <a:r>
              <a:rPr lang="en-US" sz="4000" dirty="0" smtClean="0">
                <a:solidFill>
                  <a:srgbClr val="FFC000"/>
                </a:solidFill>
              </a:rPr>
              <a:t>rohibited</a:t>
            </a:r>
            <a:r>
              <a:rPr lang="en-US" sz="4000" dirty="0" smtClean="0"/>
              <a:t> </a:t>
            </a:r>
            <a:r>
              <a:rPr lang="en-US" sz="4000" dirty="0"/>
              <a:t>the manufacture, sale, and transport of alcoholic </a:t>
            </a:r>
            <a:r>
              <a:rPr lang="en-US" sz="4000" dirty="0" smtClean="0"/>
              <a:t>beverages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1408950"/>
            <a:ext cx="4114800" cy="52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132975"/>
            <a:ext cx="9144000" cy="114300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smtClean="0"/>
              <a:t>1.  Temperance Movement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7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948375"/>
            <a:ext cx="4419600" cy="4876800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  <a:p>
            <a:pPr algn="l"/>
            <a:r>
              <a:rPr lang="en-US" sz="3600" dirty="0" smtClean="0"/>
              <a:t>Increased </a:t>
            </a:r>
            <a:r>
              <a:rPr lang="en-US" sz="3600" dirty="0"/>
              <a:t>educational opportunities</a:t>
            </a:r>
          </a:p>
          <a:p>
            <a:pPr algn="l"/>
            <a:r>
              <a:rPr lang="en-US" sz="3600" dirty="0"/>
              <a:t> </a:t>
            </a:r>
          </a:p>
          <a:p>
            <a:pPr lvl="0" algn="l"/>
            <a:r>
              <a:rPr lang="en-US" sz="3600" dirty="0"/>
              <a:t>Attained voting rights   </a:t>
            </a:r>
          </a:p>
          <a:p>
            <a:endParaRPr lang="en-US" sz="4000" dirty="0"/>
          </a:p>
          <a:p>
            <a:endParaRPr lang="en-US" sz="3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2. Women’s suffrage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16248"/>
            <a:ext cx="4343400" cy="443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94" y="1424158"/>
            <a:ext cx="4400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(Suffrage – the right to vote)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5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5098" y="1828087"/>
            <a:ext cx="4419600" cy="4495800"/>
          </a:xfrm>
        </p:spPr>
        <p:txBody>
          <a:bodyPr>
            <a:noAutofit/>
          </a:bodyPr>
          <a:lstStyle/>
          <a:p>
            <a:pPr lvl="0" algn="l"/>
            <a:r>
              <a:rPr lang="en-US" sz="4000" dirty="0" smtClean="0"/>
              <a:t>Women gained the right to vote with the passage of the </a:t>
            </a:r>
            <a:r>
              <a:rPr lang="en-US" sz="4000" dirty="0" smtClean="0">
                <a:solidFill>
                  <a:srgbClr val="FFC000"/>
                </a:solidFill>
              </a:rPr>
              <a:t>19</a:t>
            </a:r>
            <a:r>
              <a:rPr lang="en-US" sz="4000" baseline="30000" dirty="0" smtClean="0">
                <a:solidFill>
                  <a:srgbClr val="FFC000"/>
                </a:solidFill>
              </a:rPr>
              <a:t>th</a:t>
            </a:r>
            <a:r>
              <a:rPr lang="en-US" sz="4000" dirty="0" smtClean="0">
                <a:solidFill>
                  <a:srgbClr val="FFC000"/>
                </a:solidFill>
              </a:rPr>
              <a:t> Amendment </a:t>
            </a:r>
            <a:r>
              <a:rPr lang="en-US" sz="4000" dirty="0" smtClean="0"/>
              <a:t>to the constitution of the United States. (1920)</a:t>
            </a:r>
            <a:r>
              <a:rPr lang="en-US" sz="4000" dirty="0"/>
              <a:t> </a:t>
            </a:r>
          </a:p>
          <a:p>
            <a:r>
              <a:rPr lang="en-US" sz="5000" dirty="0"/>
              <a:t> </a:t>
            </a:r>
          </a:p>
          <a:p>
            <a:endParaRPr lang="en-US" sz="5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962400" cy="52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Women’s Suffrage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18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5555673"/>
            <a:ext cx="8229600" cy="129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400" dirty="0" smtClean="0">
                <a:solidFill>
                  <a:srgbClr val="FFC000"/>
                </a:solidFill>
              </a:rPr>
              <a:t>Susan B. Anthony </a:t>
            </a:r>
            <a:r>
              <a:rPr lang="en-US" sz="4400" dirty="0" smtClean="0"/>
              <a:t>and </a:t>
            </a:r>
            <a:r>
              <a:rPr lang="en-US" sz="4400" dirty="0" smtClean="0">
                <a:solidFill>
                  <a:srgbClr val="FFC000"/>
                </a:solidFill>
              </a:rPr>
              <a:t>Elizabeth Cady Stanton</a:t>
            </a:r>
            <a:r>
              <a:rPr lang="en-US" sz="4400" dirty="0" smtClean="0"/>
              <a:t> worked </a:t>
            </a:r>
            <a:r>
              <a:rPr lang="en-US" sz="4400" dirty="0"/>
              <a:t>for women’s suffrage.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1371600"/>
            <a:ext cx="7017327" cy="42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Women’s Suffrage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08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4C0D9957-DDFA-4C19-9306-5E3F35BF0D3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54514</TotalTime>
  <Words>166</Words>
  <Application>Microsoft Office PowerPoint</Application>
  <PresentationFormat>On-screen Show (4:3)</PresentationFormat>
  <Paragraphs>29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Tahoma</vt:lpstr>
      <vt:lpstr>Tunga</vt:lpstr>
      <vt:lpstr>BlackTie</vt:lpstr>
      <vt:lpstr>Do now</vt:lpstr>
      <vt:lpstr>DO NOW</vt:lpstr>
      <vt:lpstr>Progressive Movement Continued: Women’s reform Movements</vt:lpstr>
      <vt:lpstr>1.  Temperance Movement</vt:lpstr>
      <vt:lpstr>PowerPoint Presentation</vt:lpstr>
      <vt:lpstr>PowerPoint Presentation</vt:lpstr>
      <vt:lpstr>2. Women’s suffrage</vt:lpstr>
      <vt:lpstr>Women’s Suffrage</vt:lpstr>
      <vt:lpstr>Women’s Suffrage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Windows User</dc:creator>
  <cp:lastModifiedBy>Gordon T. Reardon, Jr (gtreardon)</cp:lastModifiedBy>
  <cp:revision>123</cp:revision>
  <cp:lastPrinted>2014-12-04T18:33:08Z</cp:lastPrinted>
  <dcterms:created xsi:type="dcterms:W3CDTF">2011-11-15T18:10:09Z</dcterms:created>
  <dcterms:modified xsi:type="dcterms:W3CDTF">2018-02-12T01:40:52Z</dcterms:modified>
</cp:coreProperties>
</file>