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handoutMasterIdLst>
    <p:handoutMasterId r:id="rId22"/>
  </p:handoutMasterIdLst>
  <p:sldIdLst>
    <p:sldId id="256" r:id="rId3"/>
    <p:sldId id="258" r:id="rId4"/>
    <p:sldId id="260" r:id="rId5"/>
    <p:sldId id="259" r:id="rId6"/>
    <p:sldId id="261" r:id="rId7"/>
    <p:sldId id="262" r:id="rId8"/>
    <p:sldId id="257" r:id="rId9"/>
    <p:sldId id="338" r:id="rId10"/>
    <p:sldId id="339" r:id="rId11"/>
    <p:sldId id="263" r:id="rId12"/>
    <p:sldId id="264" r:id="rId13"/>
    <p:sldId id="265" r:id="rId14"/>
    <p:sldId id="266" r:id="rId15"/>
    <p:sldId id="268" r:id="rId16"/>
    <p:sldId id="272" r:id="rId17"/>
    <p:sldId id="267" r:id="rId18"/>
    <p:sldId id="337" r:id="rId19"/>
    <p:sldId id="271" r:id="rId20"/>
    <p:sldId id="326" r:id="rId21"/>
  </p:sldIdLst>
  <p:sldSz cx="9144000" cy="6858000" type="screen4x3"/>
  <p:notesSz cx="7315200" cy="96012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>
      <p:cViewPr varScale="1">
        <p:scale>
          <a:sx n="74" d="100"/>
          <a:sy n="74" d="100"/>
        </p:scale>
        <p:origin x="4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9820C1D-E9F2-4E00-A926-85B2C33498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5644E8F-60F3-4EAF-881F-912699189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3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C693677-18C9-42CA-BC90-B60B0E17EDA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318" y="1524000"/>
            <a:ext cx="9144000" cy="45720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4800" b="1" dirty="0" smtClean="0"/>
              <a:t>Who was Henry Ford?</a:t>
            </a:r>
          </a:p>
          <a:p>
            <a:pPr marL="457200" indent="-457200">
              <a:buAutoNum type="arabicPeriod"/>
            </a:pPr>
            <a:endParaRPr lang="en-US" sz="4800" b="1" dirty="0"/>
          </a:p>
          <a:p>
            <a:pPr marL="457200" indent="-457200">
              <a:buAutoNum type="arabicPeriod"/>
            </a:pPr>
            <a:r>
              <a:rPr lang="en-US" sz="4800" b="1" dirty="0" smtClean="0"/>
              <a:t>What were the benefits of the assembly line?</a:t>
            </a:r>
          </a:p>
          <a:p>
            <a:pPr marL="457200" indent="-457200">
              <a:buAutoNum type="arabicPeriod"/>
            </a:pPr>
            <a:endParaRPr lang="en-US" sz="4800" b="1" dirty="0" smtClean="0"/>
          </a:p>
          <a:p>
            <a:pPr marL="457200" indent="-457200">
              <a:buAutoNum type="arabicPeriod"/>
            </a:pPr>
            <a:r>
              <a:rPr lang="en-US" sz="4800" b="1" dirty="0" smtClean="0"/>
              <a:t>What other things needed to be created along with automobile?</a:t>
            </a:r>
            <a:endParaRPr lang="en-US" sz="4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" y="25758"/>
            <a:ext cx="9117169" cy="990600"/>
          </a:xfrm>
        </p:spPr>
        <p:txBody>
          <a:bodyPr>
            <a:noAutofit/>
          </a:bodyPr>
          <a:lstStyle/>
          <a:p>
            <a:pPr algn="ctr"/>
            <a:r>
              <a:rPr lang="en-US" sz="7200" u="sng" dirty="0" smtClean="0"/>
              <a:t>DO NOW</a:t>
            </a:r>
            <a:endParaRPr lang="en-US" sz="7200" u="sng" dirty="0"/>
          </a:p>
        </p:txBody>
      </p:sp>
    </p:spTree>
    <p:extLst>
      <p:ext uri="{BB962C8B-B14F-4D97-AF65-F5344CB8AC3E}">
        <p14:creationId xmlns:p14="http://schemas.microsoft.com/office/powerpoint/2010/main" val="3031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" y="941801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Communication </a:t>
            </a:r>
            <a:r>
              <a:rPr lang="en-US" b="1" dirty="0" smtClean="0"/>
              <a:t>Changes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859" y="1066800"/>
            <a:ext cx="9144000" cy="841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Increased 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 of 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telephones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4" y="2045702"/>
            <a:ext cx="4375697" cy="293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54" y="2590800"/>
            <a:ext cx="4557632" cy="409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4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6858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Communication </a:t>
            </a:r>
            <a:r>
              <a:rPr lang="en-US" b="1" dirty="0" smtClean="0"/>
              <a:t>Changes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3058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Development 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52387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6858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Communication </a:t>
            </a:r>
            <a:r>
              <a:rPr lang="en-US" b="1" dirty="0" smtClean="0"/>
              <a:t>Changes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457200"/>
            <a:ext cx="94488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Development of the Broadcast industry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914399"/>
            <a:ext cx="4567237" cy="497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6858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Communication </a:t>
            </a:r>
            <a:r>
              <a:rPr lang="en-US" b="1" dirty="0" smtClean="0"/>
              <a:t>Changes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75438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Development 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movies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896983"/>
            <a:ext cx="3033712" cy="357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46" y="3025268"/>
            <a:ext cx="356304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28" y="914400"/>
            <a:ext cx="2872791" cy="356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Definition of  Electrification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</a:t>
            </a: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things </a:t>
            </a: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376363"/>
            <a:ext cx="50482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1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Ways electrification changed American life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36448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Electric lighting-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people to have a longer day and work at night.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33856"/>
            <a:ext cx="3072161" cy="503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5" y="19318"/>
            <a:ext cx="9144000" cy="2281221"/>
          </a:xfrm>
        </p:spPr>
        <p:txBody>
          <a:bodyPr>
            <a:normAutofit fontScale="90000"/>
          </a:bodyPr>
          <a:lstStyle/>
          <a:p>
            <a:r>
              <a:rPr lang="en-US" dirty="0"/>
              <a:t>Ways electrification changed American life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" y="5092060"/>
            <a:ext cx="91440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Labor-saving </a:t>
            </a:r>
            <a:r>
              <a:rPr lang="en-US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(e.g., washing machines, electric stoves, water pumps)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-allowed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to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housework faster and have more leisure time.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59928"/>
            <a:ext cx="4619625" cy="351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4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/>
              <a:t>Ways electrification changed American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3207"/>
            <a:ext cx="6877050" cy="9096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Improved Communications</a:t>
            </a:r>
          </a:p>
        </p:txBody>
      </p:sp>
      <p:pic>
        <p:nvPicPr>
          <p:cNvPr id="1026" name="Picture 2" descr="https://www.siemens.com/history/pool/newsarchiv/newsmeldungen/20110403_aufmacher_fernmeldeamt_berlin_1881_458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" y="3124199"/>
            <a:ext cx="43624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b/bf/Wall_Hanging_Telephone_with_Detachable_Earpiece_-_Communication_Gallery_-_BITM_-_Calcutta_2000_211.JPG/170px-Wall_Hanging_Telephone_with_Detachable_Earpiece_-_Communication_Gallery_-_BITM_-_Calcutta_2000_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0" y="3124199"/>
            <a:ext cx="1829915" cy="2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rsonal.psu.edu/jtk187/art2/oldra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07" y="1689842"/>
            <a:ext cx="2282825" cy="24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stilloush.weebly.com/uploads/2/9/0/0/29008091/5282282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00" y="4267200"/>
            <a:ext cx="2650101" cy="246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7400"/>
            <a:ext cx="9144000" cy="1600200"/>
          </a:xfrm>
        </p:spPr>
        <p:txBody>
          <a:bodyPr>
            <a:normAutofit/>
          </a:bodyPr>
          <a:lstStyle/>
          <a:p>
            <a:r>
              <a:rPr lang="en-US" sz="3500" dirty="0"/>
              <a:t>Ways electrification changed American life</a:t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4834"/>
            <a:ext cx="9067800" cy="2092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Entertainment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(e.g., radio and movies)- allowed people to enjoy life and spend their money.</a:t>
            </a:r>
          </a:p>
        </p:txBody>
      </p:sp>
      <p:pic>
        <p:nvPicPr>
          <p:cNvPr id="2050" name="Picture 2" descr="Image result for radio show 1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905000"/>
            <a:ext cx="43434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1.staticflickr.com/4/3695/11343238145_f0b0752b2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71600"/>
            <a:ext cx="4495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985" y="457200"/>
            <a:ext cx="4495800" cy="6400800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extended progress into </a:t>
            </a:r>
            <a:r>
              <a:rPr lang="en-US" dirty="0" smtClean="0"/>
              <a:t>all areas </a:t>
            </a:r>
            <a:r>
              <a:rPr lang="en-US" dirty="0"/>
              <a:t>of American life, </a:t>
            </a:r>
            <a:r>
              <a:rPr lang="en-US" dirty="0" smtClean="0"/>
              <a:t>including neglected </a:t>
            </a:r>
            <a:r>
              <a:rPr lang="en-US" dirty="0"/>
              <a:t>rural 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4343400" cy="54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" y="1446550"/>
            <a:ext cx="9142927" cy="4048125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latin typeface="+mn-lt"/>
                <a:ea typeface="Adobe Fan Heiti Std B" panose="020B0700000000000000" pitchFamily="34" charset="-128"/>
              </a:rPr>
              <a:t>1. </a:t>
            </a:r>
            <a:r>
              <a:rPr lang="en-US" sz="3600" b="1" u="sng" dirty="0" smtClean="0">
                <a:latin typeface="+mn-lt"/>
                <a:ea typeface="Adobe Fan Heiti Std B" panose="020B0700000000000000" pitchFamily="34" charset="-128"/>
              </a:rPr>
              <a:t>Growth </a:t>
            </a:r>
            <a:r>
              <a:rPr lang="en-US" sz="3600" b="1" dirty="0" smtClean="0">
                <a:latin typeface="+mn-lt"/>
                <a:ea typeface="Adobe Fan Heiti Std B" panose="020B0700000000000000" pitchFamily="34" charset="-128"/>
              </a:rPr>
              <a:t>of transportation related industries </a:t>
            </a:r>
            <a:r>
              <a:rPr lang="en-US" sz="3600" b="1" dirty="0">
                <a:latin typeface="+mn-lt"/>
                <a:ea typeface="Adobe Fan Heiti Std B" panose="020B0700000000000000" pitchFamily="34" charset="-128"/>
              </a:rPr>
              <a:t/>
            </a:r>
            <a:br>
              <a:rPr lang="en-US" sz="3600" b="1" dirty="0">
                <a:latin typeface="+mn-lt"/>
                <a:ea typeface="Adobe Fan Heiti Std B" panose="020B0700000000000000" pitchFamily="34" charset="-128"/>
              </a:rPr>
            </a:br>
            <a:r>
              <a:rPr lang="en-US" sz="3600" b="1" dirty="0" smtClean="0">
                <a:latin typeface="+mn-lt"/>
                <a:ea typeface="Adobe Fan Heiti Std B" panose="020B0700000000000000" pitchFamily="34" charset="-128"/>
              </a:rPr>
              <a:t/>
            </a:r>
            <a:br>
              <a:rPr lang="en-US" sz="3600" b="1" dirty="0" smtClean="0">
                <a:latin typeface="+mn-lt"/>
                <a:ea typeface="Adobe Fan Heiti Std B" panose="020B0700000000000000" pitchFamily="34" charset="-128"/>
              </a:rPr>
            </a:br>
            <a:r>
              <a:rPr lang="en-US" sz="3600" b="1" dirty="0">
                <a:latin typeface="+mn-lt"/>
                <a:ea typeface="Adobe Fan Heiti Std B" panose="020B0700000000000000" pitchFamily="34" charset="-128"/>
              </a:rPr>
              <a:t/>
            </a:r>
            <a:br>
              <a:rPr lang="en-US" sz="3600" b="1" dirty="0">
                <a:latin typeface="+mn-lt"/>
                <a:ea typeface="Adobe Fan Heiti Std B" panose="020B0700000000000000" pitchFamily="34" charset="-128"/>
              </a:rPr>
            </a:br>
            <a:r>
              <a:rPr lang="en-US" sz="3600" b="1" u="sng" dirty="0" smtClean="0">
                <a:latin typeface="+mn-lt"/>
                <a:ea typeface="Adobe Fan Heiti Std B" panose="020B0700000000000000" pitchFamily="34" charset="-128"/>
              </a:rPr>
              <a:t>Road </a:t>
            </a:r>
            <a:r>
              <a:rPr lang="en-US" sz="3600" b="1" u="sng" dirty="0">
                <a:latin typeface="+mn-lt"/>
                <a:ea typeface="Adobe Fan Heiti Std B" panose="020B0700000000000000" pitchFamily="34" charset="-128"/>
              </a:rPr>
              <a:t>construction</a:t>
            </a:r>
            <a:r>
              <a:rPr lang="en-US" sz="3600" b="1" dirty="0">
                <a:latin typeface="+mn-lt"/>
                <a:ea typeface="Adobe Fan Heiti Std B" panose="020B0700000000000000" pitchFamily="34" charset="-128"/>
              </a:rPr>
              <a:t/>
            </a:r>
            <a:br>
              <a:rPr lang="en-US" sz="3600" b="1" dirty="0">
                <a:latin typeface="+mn-lt"/>
                <a:ea typeface="Adobe Fan Heiti Std B" panose="020B0700000000000000" pitchFamily="34" charset="-128"/>
              </a:rPr>
            </a:br>
            <a:r>
              <a:rPr lang="en-US" sz="3600" b="1" u="sng" dirty="0">
                <a:latin typeface="+mn-lt"/>
                <a:ea typeface="Adobe Fan Heiti Std B" panose="020B0700000000000000" pitchFamily="34" charset="-128"/>
              </a:rPr>
              <a:t>O</a:t>
            </a:r>
            <a:r>
              <a:rPr lang="en-US" sz="3600" b="1" u="sng" dirty="0" smtClean="0">
                <a:latin typeface="+mn-lt"/>
                <a:ea typeface="Adobe Fan Heiti Std B" panose="020B0700000000000000" pitchFamily="34" charset="-128"/>
              </a:rPr>
              <a:t>il</a:t>
            </a:r>
            <a:r>
              <a:rPr lang="en-US" sz="3600" b="1" dirty="0">
                <a:latin typeface="+mn-lt"/>
                <a:ea typeface="Adobe Fan Heiti Std B" panose="020B0700000000000000" pitchFamily="34" charset="-128"/>
              </a:rPr>
              <a:t/>
            </a:r>
            <a:br>
              <a:rPr lang="en-US" sz="3600" b="1" dirty="0">
                <a:latin typeface="+mn-lt"/>
                <a:ea typeface="Adobe Fan Heiti Std B" panose="020B0700000000000000" pitchFamily="34" charset="-128"/>
              </a:rPr>
            </a:br>
            <a:r>
              <a:rPr lang="en-US" sz="3600" b="1" u="sng" dirty="0">
                <a:latin typeface="+mn-lt"/>
                <a:ea typeface="Adobe Fan Heiti Std B" panose="020B0700000000000000" pitchFamily="34" charset="-128"/>
              </a:rPr>
              <a:t>S</a:t>
            </a:r>
            <a:r>
              <a:rPr lang="en-US" sz="3600" b="1" u="sng" dirty="0" smtClean="0">
                <a:latin typeface="+mn-lt"/>
                <a:ea typeface="Adobe Fan Heiti Std B" panose="020B0700000000000000" pitchFamily="34" charset="-128"/>
              </a:rPr>
              <a:t>teel</a:t>
            </a:r>
            <a:r>
              <a:rPr lang="en-US" sz="3600" b="1" dirty="0">
                <a:latin typeface="+mn-lt"/>
                <a:ea typeface="Adobe Fan Heiti Std B" panose="020B0700000000000000" pitchFamily="34" charset="-128"/>
              </a:rPr>
              <a:t/>
            </a:r>
            <a:br>
              <a:rPr lang="en-US" sz="3600" b="1" dirty="0">
                <a:latin typeface="+mn-lt"/>
                <a:ea typeface="Adobe Fan Heiti Std B" panose="020B0700000000000000" pitchFamily="34" charset="-128"/>
              </a:rPr>
            </a:br>
            <a:r>
              <a:rPr lang="en-US" sz="3600" b="1" u="sng" dirty="0">
                <a:latin typeface="+mn-lt"/>
                <a:ea typeface="Adobe Fan Heiti Std B" panose="020B0700000000000000" pitchFamily="34" charset="-128"/>
              </a:rPr>
              <a:t>A</a:t>
            </a:r>
            <a:r>
              <a:rPr lang="en-US" sz="3600" b="1" u="sng" dirty="0" smtClean="0">
                <a:latin typeface="+mn-lt"/>
                <a:ea typeface="Adobe Fan Heiti Std B" panose="020B0700000000000000" pitchFamily="34" charset="-128"/>
              </a:rPr>
              <a:t>utomobile</a:t>
            </a:r>
            <a:endParaRPr lang="en-US" sz="3600" b="1" dirty="0">
              <a:latin typeface="+mn-lt"/>
              <a:ea typeface="Adobe Fan Heiti Std B" panose="020B0700000000000000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142714" cy="251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23" y="2209800"/>
            <a:ext cx="3279299" cy="221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75" y="0"/>
            <a:ext cx="8938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Results of Improved Transportation Due to the Automobile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70863"/>
            <a:ext cx="9144000" cy="16002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Results of improved </a:t>
            </a:r>
            <a:r>
              <a:rPr lang="en-US" sz="4800" b="1" u="sng" dirty="0" smtClean="0"/>
              <a:t>transportation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586" y="381000"/>
            <a:ext cx="9144000" cy="19050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of jobs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6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were needed to work in factories and transportation-related </a:t>
            </a:r>
            <a:r>
              <a:rPr lang="en-U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industries.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114800" cy="315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79" y="2895600"/>
            <a:ext cx="4519421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70863"/>
            <a:ext cx="9144000" cy="16002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Results of improved </a:t>
            </a:r>
            <a:r>
              <a:rPr lang="en-US" sz="4800" b="1" u="sng" dirty="0" smtClean="0"/>
              <a:t>transportation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137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mobility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easier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people to travel from place to place.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905000"/>
            <a:ext cx="621323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70863"/>
            <a:ext cx="9144000" cy="16002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Results of improved </a:t>
            </a:r>
            <a:r>
              <a:rPr lang="en-US" sz="4800" b="1" u="sng" dirty="0" smtClean="0"/>
              <a:t>transportation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37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/>
              <a:t>4. </a:t>
            </a:r>
            <a:r>
              <a:rPr lang="en-US" sz="4400" b="1" u="sng" dirty="0"/>
              <a:t>Movement</a:t>
            </a:r>
            <a:r>
              <a:rPr lang="en-US" sz="4400" b="1" dirty="0"/>
              <a:t> to </a:t>
            </a:r>
            <a:r>
              <a:rPr lang="en-US" sz="4400" b="1" u="sng" dirty="0"/>
              <a:t>suburban</a:t>
            </a:r>
            <a:r>
              <a:rPr lang="en-US" sz="4400" b="1" dirty="0"/>
              <a:t> </a:t>
            </a:r>
            <a:r>
              <a:rPr lang="en-US" sz="4400" b="1" dirty="0" smtClean="0"/>
              <a:t>areas. (Outside of the cities)</a:t>
            </a:r>
            <a:endParaRPr lang="en-US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789613" cy="464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Wright Brothers invented the </a:t>
            </a:r>
            <a:r>
              <a:rPr lang="en-US" sz="3600" dirty="0" smtClean="0"/>
              <a:t>first airplane.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johnperrys.org/wp-content/uploads/2015/08/Wright-Brot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51818" cy="56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3831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687" y="489967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Henry Ford - use of the </a:t>
            </a:r>
            <a:r>
              <a:rPr lang="en-US" sz="4000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assembly line </a:t>
            </a:r>
            <a:r>
              <a:rPr lang="en-US" sz="4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made automobiles more affordable through factory production.</a:t>
            </a:r>
            <a:endParaRPr lang="en-US" sz="4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9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685800"/>
            <a:ext cx="7543800" cy="152400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9154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1. Who said “Speak softly and carry a big stick”?</a:t>
            </a:r>
          </a:p>
          <a:p>
            <a:r>
              <a:rPr lang="en-US" sz="3200" dirty="0" smtClean="0"/>
              <a:t>Theodore Roosevelt</a:t>
            </a:r>
          </a:p>
          <a:p>
            <a:r>
              <a:rPr lang="en-US" sz="3200" dirty="0" smtClean="0"/>
              <a:t>2.  What was the Progressive Movement?</a:t>
            </a:r>
          </a:p>
          <a:p>
            <a:r>
              <a:rPr lang="en-US" sz="3200" dirty="0" smtClean="0"/>
              <a:t>An era of social activism aimed at fixing problems caused </a:t>
            </a:r>
            <a:r>
              <a:rPr lang="en-US" sz="3200" dirty="0"/>
              <a:t>by industrialization, urbanization, immigration, and corruption in government.</a:t>
            </a:r>
            <a:endParaRPr lang="en-US" sz="3200" dirty="0" smtClean="0"/>
          </a:p>
          <a:p>
            <a:pPr marL="514350" indent="-514350">
              <a:buAutoNum type="arabicPeriod" startAt="3"/>
            </a:pPr>
            <a:r>
              <a:rPr lang="en-US" sz="3200" dirty="0" smtClean="0"/>
              <a:t>Who said “I will fight no more forever”?</a:t>
            </a:r>
          </a:p>
          <a:p>
            <a:r>
              <a:rPr lang="en-US" sz="3200" dirty="0" smtClean="0"/>
              <a:t>Chief Joseph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46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13401DDD-C000-4225-8C2D-2AED1651F75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43336</TotalTime>
  <Words>335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Fan Heiti Std B</vt:lpstr>
      <vt:lpstr>Arial</vt:lpstr>
      <vt:lpstr>Calibri</vt:lpstr>
      <vt:lpstr>Impact</vt:lpstr>
      <vt:lpstr>Times New Roman</vt:lpstr>
      <vt:lpstr>NewsPrint</vt:lpstr>
      <vt:lpstr>DO NOW</vt:lpstr>
      <vt:lpstr>1. Growth of transportation related industries    Road construction Oil Steel Automobile</vt:lpstr>
      <vt:lpstr>Results of improved transportation</vt:lpstr>
      <vt:lpstr>Results of improved transportation</vt:lpstr>
      <vt:lpstr>Results of improved transportation</vt:lpstr>
      <vt:lpstr>The Wright Brothers invented the first airplane.</vt:lpstr>
      <vt:lpstr>PowerPoint Presentation</vt:lpstr>
      <vt:lpstr>Communication Changes</vt:lpstr>
      <vt:lpstr>Do Now</vt:lpstr>
      <vt:lpstr>Communication Changes </vt:lpstr>
      <vt:lpstr>Communication Changes </vt:lpstr>
      <vt:lpstr>Communication Changes </vt:lpstr>
      <vt:lpstr>Communication Changes </vt:lpstr>
      <vt:lpstr>Definition of  Electrification</vt:lpstr>
      <vt:lpstr>Ways electrification changed American life </vt:lpstr>
      <vt:lpstr>Ways electrification changed American life </vt:lpstr>
      <vt:lpstr>Ways electrification changed American life</vt:lpstr>
      <vt:lpstr>Ways electrification changed American life </vt:lpstr>
      <vt:lpstr>Technology extended progress into all areas of American life, including neglected rural areas.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PAGE 52</dc:title>
  <dc:creator>Windows User</dc:creator>
  <cp:lastModifiedBy>Gordon T. Reardon, Jr (gtreardon)</cp:lastModifiedBy>
  <cp:revision>124</cp:revision>
  <cp:lastPrinted>2015-01-22T14:24:19Z</cp:lastPrinted>
  <dcterms:created xsi:type="dcterms:W3CDTF">2012-01-02T15:55:11Z</dcterms:created>
  <dcterms:modified xsi:type="dcterms:W3CDTF">2018-02-07T16:53:24Z</dcterms:modified>
</cp:coreProperties>
</file>