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3"/>
  </p:notesMasterIdLst>
  <p:sldIdLst>
    <p:sldId id="333" r:id="rId3"/>
    <p:sldId id="327" r:id="rId4"/>
    <p:sldId id="336" r:id="rId5"/>
    <p:sldId id="335" r:id="rId6"/>
    <p:sldId id="334" r:id="rId7"/>
    <p:sldId id="342" r:id="rId8"/>
    <p:sldId id="324" r:id="rId9"/>
    <p:sldId id="320" r:id="rId10"/>
    <p:sldId id="325" r:id="rId11"/>
    <p:sldId id="30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93E34B-30EF-4937-89AE-22EFD1B46789}">
          <p14:sldIdLst>
            <p14:sldId id="333"/>
            <p14:sldId id="327"/>
            <p14:sldId id="336"/>
            <p14:sldId id="335"/>
            <p14:sldId id="334"/>
            <p14:sldId id="342"/>
          </p14:sldIdLst>
        </p14:section>
        <p14:section name="Untitled Section" id="{1439803E-42FC-4428-9AC8-F0CFA2B6C58C}">
          <p14:sldIdLst>
            <p14:sldId id="324"/>
            <p14:sldId id="320"/>
            <p14:sldId id="325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>
      <p:cViewPr varScale="1">
        <p:scale>
          <a:sx n="74" d="100"/>
          <a:sy n="74" d="100"/>
        </p:scale>
        <p:origin x="42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9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4/30/2018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828800"/>
            <a:ext cx="87630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What event brought the United States into WW II?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Which countries did the U.S. fight with?  Against?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In which two places in the world did the United States </a:t>
            </a:r>
            <a:r>
              <a:rPr lang="en-US" sz="2800" dirty="0" smtClean="0">
                <a:solidFill>
                  <a:schemeClr val="accent2"/>
                </a:solidFill>
              </a:rPr>
              <a:t>mostly fight</a:t>
            </a:r>
            <a:r>
              <a:rPr lang="en-US" sz="2800" dirty="0" smtClean="0">
                <a:solidFill>
                  <a:schemeClr val="accent2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1" u="sng" dirty="0" smtClean="0">
                <a:solidFill>
                  <a:schemeClr val="tx2"/>
                </a:solidFill>
              </a:rPr>
              <a:t>__DO NOW__</a:t>
            </a:r>
            <a:endParaRPr lang="en-US" sz="88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5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800" u="sng" dirty="0" smtClean="0">
                <a:solidFill>
                  <a:schemeClr val="bg1"/>
                </a:solidFill>
              </a:rPr>
              <a:t>INCLUDE: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5 causes of WW II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2 </a:t>
            </a:r>
            <a:r>
              <a:rPr lang="en-US" sz="3000" dirty="0" smtClean="0">
                <a:solidFill>
                  <a:schemeClr val="bg1"/>
                </a:solidFill>
              </a:rPr>
              <a:t>ways </a:t>
            </a:r>
            <a:r>
              <a:rPr lang="en-US" sz="3000" dirty="0" smtClean="0">
                <a:solidFill>
                  <a:schemeClr val="bg1"/>
                </a:solidFill>
              </a:rPr>
              <a:t>Germany violated the Treaty of Versailles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The event that started WW II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Allied Powers and Leaders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Axis Powers and </a:t>
            </a:r>
            <a:r>
              <a:rPr lang="en-US" sz="3000" dirty="0" smtClean="0">
                <a:solidFill>
                  <a:schemeClr val="bg1"/>
                </a:solidFill>
              </a:rPr>
              <a:t>Leaders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The turning point of the war in the Pacific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The turning point of the war in Europe</a:t>
            </a:r>
            <a:endParaRPr lang="en-US" sz="3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Use pictures and make it look good!!!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948" y="762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 smtClean="0">
                <a:solidFill>
                  <a:schemeClr val="accent2"/>
                </a:solidFill>
              </a:rPr>
              <a:t>Make a WW II PPT</a:t>
            </a:r>
            <a:endParaRPr lang="en-US" sz="7200" b="1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United States fought the war on two fronts: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The Pacific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~against Japan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u="sng" dirty="0" smtClean="0">
                <a:solidFill>
                  <a:schemeClr val="accent2"/>
                </a:solidFill>
              </a:rPr>
              <a:t>WW II &amp; US</a:t>
            </a:r>
            <a:endParaRPr lang="en-US" sz="8000" b="1" u="sng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057400"/>
            <a:ext cx="549469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3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United States fought the war on two fronts:</a:t>
            </a:r>
          </a:p>
          <a:p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Europe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u="sng" dirty="0" smtClean="0">
                <a:solidFill>
                  <a:schemeClr val="accent2"/>
                </a:solidFill>
              </a:rPr>
              <a:t>WW II &amp; US</a:t>
            </a:r>
            <a:endParaRPr lang="en-US" sz="8000" b="1" u="sng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339" y="2133600"/>
            <a:ext cx="608211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2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32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en-US" sz="6600" u="sng" dirty="0" smtClean="0">
                <a:solidFill>
                  <a:schemeClr val="accent2"/>
                </a:solidFill>
              </a:rPr>
              <a:t>_The Battle of Midway_</a:t>
            </a:r>
            <a:endParaRPr lang="en-US" sz="6600" u="sng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15" y="1205351"/>
            <a:ext cx="8014570" cy="47382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943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Turning point of the war in the Pacific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5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en-US" sz="8000" b="1" u="sng" dirty="0" smtClean="0">
                <a:solidFill>
                  <a:schemeClr val="accent2"/>
                </a:solidFill>
              </a:rPr>
              <a:t>___WW II &amp; US___</a:t>
            </a:r>
            <a:endParaRPr lang="en-US" sz="8000" b="1" u="sng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686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June 4-5, 1942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Turning </a:t>
            </a:r>
            <a:r>
              <a:rPr lang="en-US" sz="2800" dirty="0"/>
              <a:t>point in the war </a:t>
            </a:r>
            <a:r>
              <a:rPr lang="en-US" sz="2800" dirty="0" smtClean="0"/>
              <a:t>in the Pacific occurs </a:t>
            </a:r>
            <a:r>
              <a:rPr lang="en-US" sz="2800" dirty="0"/>
              <a:t>with a decisive victory for the U.S. against Japan in the Battle of Midway </a:t>
            </a:r>
            <a:r>
              <a:rPr lang="en-US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Squadrons </a:t>
            </a:r>
            <a:r>
              <a:rPr lang="en-US" sz="2800" dirty="0"/>
              <a:t>of U.S. torpedo planes and dive bombers from ENTERPRISE, HORNET, and YORKTOWN attack and destroy four Japanese carriers, a cruiser, and damage another cruiser and two destroyers.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U.S</a:t>
            </a:r>
            <a:r>
              <a:rPr lang="en-US" sz="2800" dirty="0"/>
              <a:t>. loses YORKTOWN</a:t>
            </a:r>
          </a:p>
        </p:txBody>
      </p:sp>
    </p:spTree>
    <p:extLst>
      <p:ext uri="{BB962C8B-B14F-4D97-AF65-F5344CB8AC3E}">
        <p14:creationId xmlns:p14="http://schemas.microsoft.com/office/powerpoint/2010/main" val="1157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0" y="0"/>
            <a:ext cx="91231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9227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  <a:effectLst/>
              </a:rPr>
              <a:t>September 13, 1942 - </a:t>
            </a:r>
            <a:r>
              <a:rPr lang="en-US" dirty="0">
                <a:solidFill>
                  <a:schemeClr val="accent2"/>
                </a:solidFill>
                <a:effectLst/>
              </a:rPr>
              <a:t>Battle of Stalingrad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stalingrad ww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293380"/>
            <a:ext cx="8877300" cy="480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07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752600"/>
            <a:ext cx="8839200" cy="46482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effectLst/>
              </a:rPr>
              <a:t>February 2, </a:t>
            </a:r>
            <a:r>
              <a:rPr lang="en-US" sz="5400" b="1" dirty="0" smtClean="0">
                <a:effectLst/>
              </a:rPr>
              <a:t>1943</a:t>
            </a:r>
            <a:r>
              <a:rPr lang="en-US" sz="5400" b="1" dirty="0">
                <a:effectLst/>
              </a:rPr>
              <a:t> </a:t>
            </a:r>
            <a:r>
              <a:rPr lang="en-US" sz="5400" b="1" dirty="0" smtClean="0">
                <a:effectLst/>
              </a:rPr>
              <a:t/>
            </a:r>
            <a:br>
              <a:rPr lang="en-US" sz="5400" b="1" dirty="0" smtClean="0">
                <a:effectLst/>
              </a:rPr>
            </a:br>
            <a:r>
              <a:rPr lang="en-US" sz="5400" dirty="0" smtClean="0">
                <a:effectLst/>
              </a:rPr>
              <a:t>91,000 German soldiers </a:t>
            </a:r>
            <a:r>
              <a:rPr lang="en-US" sz="5400" dirty="0">
                <a:effectLst/>
              </a:rPr>
              <a:t>surrender at Stalingrad in the first big defeat of Hitler's armies</a:t>
            </a:r>
            <a:r>
              <a:rPr lang="en-US" sz="5400" dirty="0" smtClean="0">
                <a:effectLst/>
              </a:rPr>
              <a:t>.</a:t>
            </a:r>
            <a:br>
              <a:rPr lang="en-US" sz="5400" dirty="0" smtClean="0">
                <a:effectLst/>
              </a:rPr>
            </a:br>
            <a:r>
              <a:rPr lang="en-US" sz="5400" b="1" u="sng" dirty="0" smtClean="0">
                <a:solidFill>
                  <a:srgbClr val="FF0000"/>
                </a:solidFill>
                <a:effectLst/>
              </a:rPr>
              <a:t>Turning point of the war in Europe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0" y="381000"/>
            <a:ext cx="91440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u="sng" dirty="0" smtClean="0">
                <a:solidFill>
                  <a:schemeClr val="accent2"/>
                </a:solidFill>
                <a:effectLst/>
              </a:rPr>
              <a:t>Battle of Stalingrad </a:t>
            </a:r>
            <a:endParaRPr lang="en-US" sz="8000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00"/>
            <a:ext cx="4676104" cy="3124200"/>
          </a:xfrm>
        </p:spPr>
        <p:txBody>
          <a:bodyPr/>
          <a:lstStyle/>
          <a:p>
            <a:r>
              <a:rPr lang="en-US" b="1" dirty="0" smtClean="0"/>
              <a:t>September </a:t>
            </a:r>
            <a:r>
              <a:rPr lang="en-US" b="1" dirty="0"/>
              <a:t>11, 1943 - </a:t>
            </a:r>
            <a:r>
              <a:rPr lang="en-US" dirty="0"/>
              <a:t>Germans occupy Rome.</a:t>
            </a:r>
          </a:p>
          <a:p>
            <a:endParaRPr lang="en-US" dirty="0" smtClean="0"/>
          </a:p>
          <a:p>
            <a:r>
              <a:rPr lang="en-US" dirty="0" smtClean="0"/>
              <a:t>Allies continue to fight Germany in Italy.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3589" y="304800"/>
            <a:ext cx="82296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4800" b="1" dirty="0">
                <a:effectLst/>
              </a:rPr>
              <a:t/>
            </a:r>
            <a:br>
              <a:rPr lang="en-US" sz="4800" b="1" dirty="0">
                <a:effectLst/>
              </a:rPr>
            </a:b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8000" b="1" dirty="0" smtClean="0">
                <a:solidFill>
                  <a:schemeClr val="accent2"/>
                </a:solidFill>
                <a:effectLst/>
              </a:rPr>
              <a:t>ITALY</a:t>
            </a:r>
            <a:r>
              <a:rPr lang="en-US" sz="4800" b="1" dirty="0">
                <a:effectLst/>
              </a:rPr>
              <a:t/>
            </a:r>
            <a:br>
              <a:rPr lang="en-US" sz="4800" b="1" dirty="0">
                <a:effectLst/>
              </a:rPr>
            </a:br>
            <a:r>
              <a:rPr lang="en-US" sz="4800" b="1" dirty="0" smtClean="0">
                <a:effectLst/>
              </a:rPr>
              <a:t>July 1943-</a:t>
            </a:r>
            <a:r>
              <a:rPr lang="en-US" sz="4800" b="1" dirty="0">
                <a:effectLst/>
              </a:rPr>
              <a:t> </a:t>
            </a:r>
            <a:r>
              <a:rPr lang="en-US" sz="4800" dirty="0">
                <a:effectLst/>
              </a:rPr>
              <a:t>Mussolini arrested and the Italian Fascist government falls; </a:t>
            </a:r>
            <a:endParaRPr lang="en-US" sz="5400" dirty="0"/>
          </a:p>
        </p:txBody>
      </p:sp>
      <p:pic>
        <p:nvPicPr>
          <p:cNvPr id="2050" name="Picture 2" descr="Image result for mussolini arres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43200"/>
            <a:ext cx="3048000" cy="379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4B4DB3A-C1C4-465B-9355-C0B33B7AAE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Earth Day presentation</Template>
  <TotalTime>0</TotalTime>
  <Words>234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Paper</vt:lpstr>
      <vt:lpstr>__DO NOW__</vt:lpstr>
      <vt:lpstr>WW II &amp; US</vt:lpstr>
      <vt:lpstr>WW II &amp; US</vt:lpstr>
      <vt:lpstr>_The Battle of Midway_</vt:lpstr>
      <vt:lpstr>___WW II &amp; US___</vt:lpstr>
      <vt:lpstr>PowerPoint Presentation</vt:lpstr>
      <vt:lpstr>September 13, 1942 - Battle of Stalingrad </vt:lpstr>
      <vt:lpstr>February 2, 1943  91,000 German soldiers surrender at Stalingrad in the first big defeat of Hitler's armies. Turning point of the war in Europe</vt:lpstr>
      <vt:lpstr>   ITALY July 1943- Mussolini arrested and the Italian Fascist government falls; </vt:lpstr>
      <vt:lpstr>Make a WW II PPT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2016-02-15T16:09:18Z</dcterms:created>
  <dcterms:modified xsi:type="dcterms:W3CDTF">2018-05-02T13:51:44Z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</Properties>
</file>