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handoutMasterIdLst>
    <p:handoutMasterId r:id="rId15"/>
  </p:handoutMasterIdLst>
  <p:sldIdLst>
    <p:sldId id="269" r:id="rId3"/>
    <p:sldId id="309" r:id="rId4"/>
    <p:sldId id="282" r:id="rId5"/>
    <p:sldId id="277" r:id="rId6"/>
    <p:sldId id="278" r:id="rId7"/>
    <p:sldId id="350" r:id="rId8"/>
    <p:sldId id="357" r:id="rId9"/>
    <p:sldId id="281" r:id="rId10"/>
    <p:sldId id="279" r:id="rId11"/>
    <p:sldId id="349" r:id="rId12"/>
    <p:sldId id="291" r:id="rId13"/>
    <p:sldId id="292" r:id="rId14"/>
  </p:sldIdLst>
  <p:sldSz cx="9144000" cy="6858000" type="screen4x3"/>
  <p:notesSz cx="71120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A19B-0C7F-4899-A1B4-3422366A62D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1B4E-5C0F-42EA-9BCC-141FD1FE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4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"/>
            <a:ext cx="7924800" cy="808038"/>
          </a:xfrm>
        </p:spPr>
        <p:txBody>
          <a:bodyPr/>
          <a:lstStyle/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609600"/>
            <a:ext cx="8534400" cy="6400482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did Russia Join WWI?</a:t>
            </a:r>
          </a:p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an ally of Serbia and Austria-Hungary declared war on Serbia</a:t>
            </a:r>
          </a:p>
          <a:p>
            <a:pPr marL="0" indent="0">
              <a:buNone/>
            </a:pPr>
            <a: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Why did Germany Join WWI?</a:t>
            </a:r>
          </a:p>
          <a:p>
            <a:pPr marL="0" indent="0"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an ally of Austria-Hungary</a:t>
            </a:r>
          </a:p>
          <a:p>
            <a:pPr marL="914400" indent="-914400">
              <a:buAutoNum type="arabicPeriod" startAt="3"/>
            </a:pPr>
            <a: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France and Great Britain Join WWI?</a:t>
            </a:r>
          </a:p>
          <a:p>
            <a:pPr marL="0" indent="0"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allies with Russia.</a:t>
            </a:r>
          </a:p>
          <a:p>
            <a:pPr marL="914400" indent="-914400">
              <a:buAutoNum type="arabicPeriod" startAt="4"/>
            </a:pPr>
            <a:r>
              <a:rPr lang="en-US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 USA Join WWI?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joined because they has strong ties with England, they were unable to stay neutral, German unrestricted submarine warfare and the Zimmermann telegram.</a:t>
            </a:r>
          </a:p>
          <a:p>
            <a:pPr marL="0" indent="0">
              <a:buNone/>
            </a:pPr>
            <a:endParaRPr lang="en-US" sz="4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6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191000" cy="53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3"/>
            <a:ext cx="9144000" cy="46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399"/>
            <a:ext cx="9144000" cy="178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85"/>
            <a:ext cx="9182450" cy="216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824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93" y="457200"/>
            <a:ext cx="9144000" cy="1325562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Post WW 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/>
              <a:t>The </a:t>
            </a:r>
            <a:r>
              <a:rPr lang="en-US" sz="2000" b="1" dirty="0"/>
              <a:t>United States provided </a:t>
            </a:r>
            <a:r>
              <a:rPr lang="en-US" sz="2000" b="1" dirty="0" smtClean="0"/>
              <a:t>international </a:t>
            </a:r>
            <a:r>
              <a:rPr lang="en-US" sz="2000" b="1" dirty="0"/>
              <a:t>leadership at the conclusion of </a:t>
            </a:r>
            <a:r>
              <a:rPr lang="en-US" sz="2000" b="1" dirty="0" err="1" smtClean="0"/>
              <a:t>ww</a:t>
            </a:r>
            <a:r>
              <a:rPr lang="en-US" sz="2000" b="1" dirty="0" smtClean="0"/>
              <a:t> i.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upload.wikimedia.org/wikipedia/commons/5/5a/Big_f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86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5867400"/>
            <a:ext cx="91256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The BIG FOUR – Italy, England, France and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495800"/>
            <a:ext cx="9144000" cy="4038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After WWI there </a:t>
            </a:r>
            <a:r>
              <a:rPr lang="en-US" sz="4000" b="1" dirty="0"/>
              <a:t>were disagreements about </a:t>
            </a:r>
            <a:r>
              <a:rPr lang="en-US" sz="4000" b="1" dirty="0" smtClean="0"/>
              <a:t>the extent </a:t>
            </a:r>
            <a:r>
              <a:rPr lang="en-US" sz="4000" b="1" dirty="0"/>
              <a:t>to which the United States </a:t>
            </a:r>
            <a:r>
              <a:rPr lang="en-US" sz="4000" b="1" dirty="0" smtClean="0"/>
              <a:t>should participate </a:t>
            </a:r>
            <a:r>
              <a:rPr lang="en-US" sz="4000" b="1" dirty="0"/>
              <a:t>in world affairs.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000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4000" b="1" dirty="0"/>
              <a:t>President </a:t>
            </a:r>
            <a:r>
              <a:rPr lang="en-US" sz="4000" b="1" u="sng" dirty="0" smtClean="0"/>
              <a:t>Woodrow Wilson </a:t>
            </a:r>
            <a:r>
              <a:rPr lang="en-US" sz="4000" b="1" dirty="0" smtClean="0"/>
              <a:t>had </a:t>
            </a:r>
            <a:r>
              <a:rPr lang="en-US" sz="4000" b="1" dirty="0"/>
              <a:t>a peace plan after WWI</a:t>
            </a:r>
            <a:r>
              <a:rPr lang="en-US" sz="4000" b="1" dirty="0" smtClean="0"/>
              <a:t>. </a:t>
            </a:r>
            <a:r>
              <a:rPr lang="en-US" b="1" dirty="0" smtClean="0"/>
              <a:t>(14 points speech)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8534400" cy="468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lvl="0"/>
            <a:r>
              <a:rPr lang="en-US" dirty="0" smtClean="0"/>
              <a:t>The plan called for the formation of a peacekeeping organization called the league of nations.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944"/>
            <a:ext cx="5181600" cy="51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78494" cy="33528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</a:t>
            </a:r>
            <a:r>
              <a:rPr lang="en-US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Versailles </a:t>
            </a:r>
            <a:r>
              <a:rPr lang="en-US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(Agreement with Germany)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-caused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to lose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-to accept total blame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the damages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-No navy or air force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-Army limited to 100,000 men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67000"/>
            <a:ext cx="389689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lideplayer.com/slide/10063312/32/images/2/Europe+Before+and+After+W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81000"/>
            <a:ext cx="9906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" y="457200"/>
            <a:ext cx="9138745" cy="1066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Europe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Germany suffers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for their involvement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WWI, largely due to the Treaty of Versailles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51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96400" cy="1143000"/>
          </a:xfrm>
        </p:spPr>
        <p:txBody>
          <a:bodyPr/>
          <a:lstStyle/>
          <a:p>
            <a:r>
              <a:rPr lang="en-US" dirty="0" smtClean="0"/>
              <a:t>•</a:t>
            </a:r>
            <a:r>
              <a:rPr lang="en-US" dirty="0"/>
              <a:t>The United States decided not to </a:t>
            </a:r>
            <a:r>
              <a:rPr lang="en-US" dirty="0" smtClean="0"/>
              <a:t>join the </a:t>
            </a:r>
            <a:r>
              <a:rPr lang="en-US" dirty="0"/>
              <a:t>League of Nations because </a:t>
            </a:r>
            <a:r>
              <a:rPr lang="en-US" dirty="0" smtClean="0"/>
              <a:t>the United </a:t>
            </a:r>
            <a:r>
              <a:rPr lang="en-US" dirty="0"/>
              <a:t>States Senate failed to</a:t>
            </a:r>
            <a:r>
              <a:rPr lang="en-US" dirty="0">
                <a:solidFill>
                  <a:srgbClr val="FFC000"/>
                </a:solidFill>
              </a:rPr>
              <a:t> ratify </a:t>
            </a:r>
            <a:r>
              <a:rPr lang="en-US" dirty="0" smtClean="0"/>
              <a:t>the Treaty </a:t>
            </a:r>
            <a:r>
              <a:rPr lang="en-US" dirty="0"/>
              <a:t>of Versailles.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162800" cy="507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74EC2588-CB2D-4308-9EB6-3F7274A20F1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66827</TotalTime>
  <Words>182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Horizon</vt:lpstr>
      <vt:lpstr>Do now</vt:lpstr>
      <vt:lpstr>Post WW I The United States provided international leadership at the conclusion of ww i. </vt:lpstr>
      <vt:lpstr>PowerPoint Presentation</vt:lpstr>
      <vt:lpstr>President Woodrow Wilson had a peace plan after WWI. (14 points speech)</vt:lpstr>
      <vt:lpstr>The plan called for the formation of a peacekeeping organization called the league of nations.</vt:lpstr>
      <vt:lpstr>Treaty of Versailles (Agreement with Germany)  -caused Germany to lose land -to accept total blame for the war -pay for all the damages  -No navy or air force -Army limited to 100,000 men</vt:lpstr>
      <vt:lpstr>PowerPoint Presentation</vt:lpstr>
      <vt:lpstr> In Europe, Germany suffers greatly for their involvement in WWI, largely due to the Treaty of Versailles</vt:lpstr>
      <vt:lpstr>•The United States decided not to join the League of Nations because the United States Senate failed to ratify the Treaty of Versailles.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Page 44</dc:title>
  <dc:creator>Windows User</dc:creator>
  <cp:lastModifiedBy>Gordon T. Reardon, Jr (gtreardon)</cp:lastModifiedBy>
  <cp:revision>164</cp:revision>
  <cp:lastPrinted>2014-01-16T15:20:44Z</cp:lastPrinted>
  <dcterms:created xsi:type="dcterms:W3CDTF">2011-12-05T19:09:42Z</dcterms:created>
  <dcterms:modified xsi:type="dcterms:W3CDTF">2018-01-26T18:34:36Z</dcterms:modified>
</cp:coreProperties>
</file>